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46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9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0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9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0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2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4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5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9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4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51842" y="517313"/>
            <a:ext cx="4009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T0866FullPlusHis </a:t>
            </a:r>
            <a:r>
              <a:rPr lang="en-US" dirty="0" smtClean="0"/>
              <a:t>SAXS Results </a:t>
            </a:r>
            <a:r>
              <a:rPr lang="en-US" dirty="0" smtClean="0"/>
              <a:t>June </a:t>
            </a:r>
            <a:r>
              <a:rPr lang="en-US" dirty="0" smtClean="0"/>
              <a:t>2016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67174"/>
              </p:ext>
            </p:extLst>
          </p:nvPr>
        </p:nvGraphicFramePr>
        <p:xfrm>
          <a:off x="2065867" y="1540934"/>
          <a:ext cx="812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1354667"/>
                <a:gridCol w="2032000"/>
                <a:gridCol w="20320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Sample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T0866 – Suspected Mixed </a:t>
                      </a:r>
                      <a:r>
                        <a:rPr lang="en-US" baseline="0" dirty="0" err="1" smtClean="0"/>
                        <a:t>Multimer</a:t>
                      </a:r>
                      <a:r>
                        <a:rPr lang="en-US" baseline="0" dirty="0" smtClean="0"/>
                        <a:t> in Solution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+/-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Porod</a:t>
                      </a:r>
                      <a:r>
                        <a:rPr lang="en-US" dirty="0" smtClean="0"/>
                        <a:t> Exponent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Scale (2-4)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Mulitmeric</a:t>
                      </a:r>
                      <a:r>
                        <a:rPr lang="en-US" dirty="0" smtClean="0"/>
                        <a:t> State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Monomeric 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 of Cross</a:t>
                      </a:r>
                      <a:r>
                        <a:rPr lang="en-US" baseline="0" dirty="0" smtClean="0"/>
                        <a:t> 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Cubic</a:t>
                      </a:r>
                      <a:r>
                        <a:rPr lang="en-US" baseline="0" dirty="0" smtClean="0"/>
                        <a:t> 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Space </a:t>
                      </a:r>
                      <a:r>
                        <a:rPr lang="en-US" baseline="0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9600" y="5676900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4757" y="5422984"/>
            <a:ext cx="10239375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Sequence: MHHHHHHENLYFQTSIRTEPTYTLYATFDNIGGLKARSPVSIGGVVVGRVADITLDPKTYLPRVTLEIEQRYNHIPDTSSLSIRTSGLLGEQYLALNVGFEDPELGTAILKDGDTIQDTKSAMVLEDLIGQFLYGSKGDDNKNSGDAPAAAPGNNETTEPVGTTK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07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1185332"/>
            <a:ext cx="1720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Scattering Curve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592741" y="5284423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P(r) Function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3056197" y="1347345"/>
            <a:ext cx="99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54382" y="289648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259376" y="482004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P(r)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54382" y="599477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667" y="42341"/>
            <a:ext cx="4226938" cy="29793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707" y="3265821"/>
            <a:ext cx="4229069" cy="285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16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9287" y="1781976"/>
            <a:ext cx="627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T0866 Shapes – Shapes are inconsistent, possibly due to mixed multimeric state in the solution conditions SAXS was measured 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331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20594</TotalTime>
  <Words>99</Words>
  <Application>Microsoft Office PowerPoint</Application>
  <PresentationFormat>Widescreen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Hura</dc:creator>
  <cp:lastModifiedBy>Greg Hura</cp:lastModifiedBy>
  <cp:revision>29</cp:revision>
  <dcterms:created xsi:type="dcterms:W3CDTF">2016-05-26T18:47:37Z</dcterms:created>
  <dcterms:modified xsi:type="dcterms:W3CDTF">2016-06-10T19:22:03Z</dcterms:modified>
</cp:coreProperties>
</file>