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46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0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19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60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9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70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2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44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5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9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0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CA500-5C09-48A3-BA73-D17491B0607A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1ED5F-045F-4840-B5FC-DC1105CF7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4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25119" y="0"/>
            <a:ext cx="484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T0866_Truncated_PlusHis </a:t>
            </a:r>
            <a:r>
              <a:rPr lang="en-US" dirty="0" smtClean="0"/>
              <a:t>SAXS Results </a:t>
            </a:r>
            <a:r>
              <a:rPr lang="en-US" dirty="0" smtClean="0"/>
              <a:t>June </a:t>
            </a:r>
            <a:r>
              <a:rPr lang="en-US" dirty="0" smtClean="0"/>
              <a:t>2016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174132"/>
              </p:ext>
            </p:extLst>
          </p:nvPr>
        </p:nvGraphicFramePr>
        <p:xfrm>
          <a:off x="1999192" y="369332"/>
          <a:ext cx="8128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1354667"/>
                <a:gridCol w="2032000"/>
                <a:gridCol w="2032000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Sample</a:t>
                      </a:r>
                      <a:r>
                        <a:rPr lang="en-US" baseline="0" dirty="0" smtClean="0"/>
                        <a:t>: </a:t>
                      </a:r>
                      <a:r>
                        <a:rPr lang="en-US" baseline="0" dirty="0" smtClean="0"/>
                        <a:t>T0866 Truncated – Suspected Mixed </a:t>
                      </a:r>
                      <a:r>
                        <a:rPr lang="en-US" baseline="0" dirty="0" err="1" smtClean="0"/>
                        <a:t>Multimer</a:t>
                      </a:r>
                      <a:r>
                        <a:rPr lang="en-US" baseline="0" dirty="0" smtClean="0"/>
                        <a:t> in Solution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 +/-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Porod</a:t>
                      </a:r>
                      <a:r>
                        <a:rPr lang="en-US" dirty="0" smtClean="0"/>
                        <a:t> Exponent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Scale (2-4)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Mass SAXS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kDa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Mulitmeric</a:t>
                      </a:r>
                      <a:r>
                        <a:rPr lang="en-US" dirty="0" smtClean="0"/>
                        <a:t> State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Monomeric 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Dimension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Radius of Cross</a:t>
                      </a:r>
                      <a:r>
                        <a:rPr lang="en-US" baseline="0" dirty="0" smtClean="0"/>
                        <a:t> Section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Volume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Cubic</a:t>
                      </a:r>
                      <a:r>
                        <a:rPr lang="en-US" baseline="0" dirty="0" smtClean="0"/>
                        <a:t> 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Real</a:t>
                      </a:r>
                      <a:r>
                        <a:rPr lang="en-US" baseline="0" dirty="0" smtClean="0"/>
                        <a:t> Space </a:t>
                      </a:r>
                      <a:r>
                        <a:rPr lang="en-US" baseline="0" dirty="0" err="1" smtClean="0"/>
                        <a:t>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09600" y="5676900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10179" y="4400897"/>
            <a:ext cx="983795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Sequence: MHHHHHHENLYFQTSIRTEPTYTLYATFDNIGGLKARSPVSIGGVVVGRVADITLDPKTYLPRVTLEIEQRYNHIPDTSSLSIRTSGLLGEQYLALNVGFEDPELGTAILKDGDTIQDTKSA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07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1185332"/>
            <a:ext cx="17200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Scattering Curve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592741" y="5284423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P(r) Function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3056197" y="1347345"/>
            <a:ext cx="99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54382" y="289648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259376" y="482004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P(r)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54382" y="5994777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667" y="9287"/>
            <a:ext cx="3189283" cy="28872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294" y="3294774"/>
            <a:ext cx="4117680" cy="267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166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9287" y="1781976"/>
            <a:ext cx="6274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T0866 Shapes – Shapes are inconsistent, possibly due to mixed multimeric state in the solution conditions SAXS was measured 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3317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20619</TotalTime>
  <Words>100</Words>
  <Application>Microsoft Office PowerPoint</Application>
  <PresentationFormat>Widescreen</PresentationFormat>
  <Paragraphs>47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Hura</dc:creator>
  <cp:lastModifiedBy>Greg Hura</cp:lastModifiedBy>
  <cp:revision>32</cp:revision>
  <dcterms:created xsi:type="dcterms:W3CDTF">2016-05-26T18:47:37Z</dcterms:created>
  <dcterms:modified xsi:type="dcterms:W3CDTF">2016-06-10T19:47:16Z</dcterms:modified>
</cp:coreProperties>
</file>