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902" r:id="rId2"/>
    <p:sldId id="523" r:id="rId3"/>
    <p:sldId id="905" r:id="rId4"/>
    <p:sldId id="875" r:id="rId5"/>
    <p:sldId id="626" r:id="rId6"/>
    <p:sldId id="629" r:id="rId7"/>
    <p:sldId id="911" r:id="rId8"/>
    <p:sldId id="908" r:id="rId9"/>
    <p:sldId id="903" r:id="rId10"/>
    <p:sldId id="906" r:id="rId11"/>
    <p:sldId id="612" r:id="rId12"/>
    <p:sldId id="904" r:id="rId13"/>
    <p:sldId id="907" r:id="rId14"/>
    <p:sldId id="909" r:id="rId15"/>
    <p:sldId id="901" r:id="rId16"/>
    <p:sldId id="900" r:id="rId17"/>
    <p:sldId id="8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FF"/>
    <a:srgbClr val="8E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07"/>
    <p:restoredTop sz="96353"/>
  </p:normalViewPr>
  <p:slideViewPr>
    <p:cSldViewPr snapToGrid="0" snapToObjects="1">
      <p:cViewPr>
        <p:scale>
          <a:sx n="72" d="100"/>
          <a:sy n="72" d="100"/>
        </p:scale>
        <p:origin x="504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C4DDBC-9284-4202-8386-1129FBF98907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9FC9F07-33BB-4A3F-80E9-29C955CBD247}">
      <dgm:prSet/>
      <dgm:spPr/>
      <dgm:t>
        <a:bodyPr/>
        <a:lstStyle/>
        <a:p>
          <a:r>
            <a:rPr lang="en-US" b="1" u="none" dirty="0"/>
            <a:t>Protein Topology</a:t>
          </a:r>
        </a:p>
      </dgm:t>
    </dgm:pt>
    <dgm:pt modelId="{31B36F1D-B961-4CE9-AEAF-3E26AFC2824B}" type="parTrans" cxnId="{E6BC9F40-B8F2-4A27-82A2-92FD51FB9B82}">
      <dgm:prSet/>
      <dgm:spPr/>
      <dgm:t>
        <a:bodyPr/>
        <a:lstStyle/>
        <a:p>
          <a:endParaRPr lang="en-US"/>
        </a:p>
      </dgm:t>
    </dgm:pt>
    <dgm:pt modelId="{DB461076-23B2-43D1-A03E-18EEAEB84A8D}" type="sibTrans" cxnId="{E6BC9F40-B8F2-4A27-82A2-92FD51FB9B82}">
      <dgm:prSet/>
      <dgm:spPr/>
      <dgm:t>
        <a:bodyPr/>
        <a:lstStyle/>
        <a:p>
          <a:endParaRPr lang="en-US"/>
        </a:p>
      </dgm:t>
    </dgm:pt>
    <dgm:pt modelId="{AE81BF95-3D5D-41A1-B45D-8D775DA85BAC}">
      <dgm:prSet/>
      <dgm:spPr/>
      <dgm:t>
        <a:bodyPr/>
        <a:lstStyle/>
        <a:p>
          <a:r>
            <a:rPr lang="en-US" b="1" u="none" dirty="0"/>
            <a:t>High accuracy modeling</a:t>
          </a:r>
          <a:endParaRPr lang="en-US" u="none" dirty="0"/>
        </a:p>
      </dgm:t>
    </dgm:pt>
    <dgm:pt modelId="{B83C829A-F476-4240-8092-AC2907F6338F}" type="parTrans" cxnId="{1969A4F8-AB4C-4ED9-82B8-A4FF43713D03}">
      <dgm:prSet/>
      <dgm:spPr/>
      <dgm:t>
        <a:bodyPr/>
        <a:lstStyle/>
        <a:p>
          <a:endParaRPr lang="en-US"/>
        </a:p>
      </dgm:t>
    </dgm:pt>
    <dgm:pt modelId="{67DF92CB-214C-4FF5-8F48-057ED90A9B44}" type="sibTrans" cxnId="{1969A4F8-AB4C-4ED9-82B8-A4FF43713D03}">
      <dgm:prSet/>
      <dgm:spPr/>
      <dgm:t>
        <a:bodyPr/>
        <a:lstStyle/>
        <a:p>
          <a:endParaRPr lang="en-US"/>
        </a:p>
      </dgm:t>
    </dgm:pt>
    <dgm:pt modelId="{4D0C5DD5-7AFF-4953-A716-F54CC0C97CC3}">
      <dgm:prSet/>
      <dgm:spPr/>
      <dgm:t>
        <a:bodyPr/>
        <a:lstStyle/>
        <a:p>
          <a:r>
            <a:rPr lang="en-US" b="1" dirty="0"/>
            <a:t>Protein assemblies</a:t>
          </a:r>
          <a:endParaRPr lang="en-US" dirty="0"/>
        </a:p>
      </dgm:t>
    </dgm:pt>
    <dgm:pt modelId="{0C033A0B-DB2E-4F6B-93CF-2F44517AD84D}" type="parTrans" cxnId="{3D07A4AC-B6EE-425C-889A-81F6EAE119C1}">
      <dgm:prSet/>
      <dgm:spPr/>
      <dgm:t>
        <a:bodyPr/>
        <a:lstStyle/>
        <a:p>
          <a:endParaRPr lang="en-US"/>
        </a:p>
      </dgm:t>
    </dgm:pt>
    <dgm:pt modelId="{79535240-F983-4FF4-BC74-3E0082C41745}" type="sibTrans" cxnId="{3D07A4AC-B6EE-425C-889A-81F6EAE119C1}">
      <dgm:prSet/>
      <dgm:spPr/>
      <dgm:t>
        <a:bodyPr/>
        <a:lstStyle/>
        <a:p>
          <a:endParaRPr lang="en-US"/>
        </a:p>
      </dgm:t>
    </dgm:pt>
    <dgm:pt modelId="{36E69CC1-680B-47CB-824B-B01DCC6D5039}">
      <dgm:prSet/>
      <dgm:spPr/>
      <dgm:t>
        <a:bodyPr/>
        <a:lstStyle/>
        <a:p>
          <a:r>
            <a:rPr lang="en-US" b="1"/>
            <a:t>Refinement</a:t>
          </a:r>
          <a:endParaRPr lang="en-US"/>
        </a:p>
      </dgm:t>
    </dgm:pt>
    <dgm:pt modelId="{E14760B2-4D6C-4A74-914A-D3D63E2131E2}" type="parTrans" cxnId="{DA91194C-EAC7-4310-A993-BFEB385C8187}">
      <dgm:prSet/>
      <dgm:spPr/>
      <dgm:t>
        <a:bodyPr/>
        <a:lstStyle/>
        <a:p>
          <a:endParaRPr lang="en-US"/>
        </a:p>
      </dgm:t>
    </dgm:pt>
    <dgm:pt modelId="{22E678B0-BDF7-412E-A576-E3B47494DF5B}" type="sibTrans" cxnId="{DA91194C-EAC7-4310-A993-BFEB385C8187}">
      <dgm:prSet/>
      <dgm:spPr/>
      <dgm:t>
        <a:bodyPr/>
        <a:lstStyle/>
        <a:p>
          <a:endParaRPr lang="en-US"/>
        </a:p>
      </dgm:t>
    </dgm:pt>
    <dgm:pt modelId="{792F815E-44F1-4BF7-8EF9-C8600A5FA9C8}">
      <dgm:prSet/>
      <dgm:spPr/>
      <dgm:t>
        <a:bodyPr/>
        <a:lstStyle/>
        <a:p>
          <a:r>
            <a:rPr lang="en-US" b="1"/>
            <a:t>Contact prediction</a:t>
          </a:r>
          <a:endParaRPr lang="en-US"/>
        </a:p>
      </dgm:t>
    </dgm:pt>
    <dgm:pt modelId="{B5CD363F-88B5-4250-B847-542B05A0A538}" type="parTrans" cxnId="{478E5A99-3C1F-4D76-B3F7-383123BF0931}">
      <dgm:prSet/>
      <dgm:spPr/>
      <dgm:t>
        <a:bodyPr/>
        <a:lstStyle/>
        <a:p>
          <a:endParaRPr lang="en-US"/>
        </a:p>
      </dgm:t>
    </dgm:pt>
    <dgm:pt modelId="{56ACBD55-1D84-4BF7-A247-6545BBAB16AD}" type="sibTrans" cxnId="{478E5A99-3C1F-4D76-B3F7-383123BF0931}">
      <dgm:prSet/>
      <dgm:spPr/>
      <dgm:t>
        <a:bodyPr/>
        <a:lstStyle/>
        <a:p>
          <a:endParaRPr lang="en-US"/>
        </a:p>
      </dgm:t>
    </dgm:pt>
    <dgm:pt modelId="{F3FA99D7-DA56-43C8-9F76-294C9F3CC96F}">
      <dgm:prSet/>
      <dgm:spPr/>
      <dgm:t>
        <a:bodyPr/>
        <a:lstStyle/>
        <a:p>
          <a:r>
            <a:rPr lang="en-US" b="1"/>
            <a:t>Data assisted modeling</a:t>
          </a:r>
          <a:endParaRPr lang="en-US"/>
        </a:p>
      </dgm:t>
    </dgm:pt>
    <dgm:pt modelId="{AC7FA882-F3D0-4694-8037-BD66F8BA7D8F}" type="parTrans" cxnId="{418B9882-008B-4CD8-B7CE-70027FFB940E}">
      <dgm:prSet/>
      <dgm:spPr/>
      <dgm:t>
        <a:bodyPr/>
        <a:lstStyle/>
        <a:p>
          <a:endParaRPr lang="en-US"/>
        </a:p>
      </dgm:t>
    </dgm:pt>
    <dgm:pt modelId="{C81156CB-35F4-47EF-8A2F-EFCD5E71255B}" type="sibTrans" cxnId="{418B9882-008B-4CD8-B7CE-70027FFB940E}">
      <dgm:prSet/>
      <dgm:spPr/>
      <dgm:t>
        <a:bodyPr/>
        <a:lstStyle/>
        <a:p>
          <a:endParaRPr lang="en-US"/>
        </a:p>
      </dgm:t>
    </dgm:pt>
    <dgm:pt modelId="{7FEC39BE-466A-4DE1-BF0F-A9C504264751}">
      <dgm:prSet/>
      <dgm:spPr/>
      <dgm:t>
        <a:bodyPr/>
        <a:lstStyle/>
        <a:p>
          <a:r>
            <a:rPr lang="en-US" b="1" dirty="0"/>
            <a:t>Accuracy estimation</a:t>
          </a:r>
          <a:endParaRPr lang="en-US" dirty="0"/>
        </a:p>
      </dgm:t>
    </dgm:pt>
    <dgm:pt modelId="{A606F34D-817F-48AB-9FCA-04D9F6B07449}" type="parTrans" cxnId="{056DD3BE-F4A7-420B-BEE8-3D1BE60C8781}">
      <dgm:prSet/>
      <dgm:spPr/>
      <dgm:t>
        <a:bodyPr/>
        <a:lstStyle/>
        <a:p>
          <a:endParaRPr lang="en-US"/>
        </a:p>
      </dgm:t>
    </dgm:pt>
    <dgm:pt modelId="{54B6C891-F730-4BA9-8C34-8EF5DD35D801}" type="sibTrans" cxnId="{056DD3BE-F4A7-420B-BEE8-3D1BE60C8781}">
      <dgm:prSet/>
      <dgm:spPr/>
      <dgm:t>
        <a:bodyPr/>
        <a:lstStyle/>
        <a:p>
          <a:endParaRPr lang="en-US"/>
        </a:p>
      </dgm:t>
    </dgm:pt>
    <dgm:pt modelId="{BEEAD48F-6A8A-45BB-97A8-2182953C77B1}">
      <dgm:prSet/>
      <dgm:spPr/>
      <dgm:t>
        <a:bodyPr/>
        <a:lstStyle/>
        <a:p>
          <a:r>
            <a:rPr lang="en-US" b="1" dirty="0"/>
            <a:t>Function – what is the model good for? </a:t>
          </a:r>
          <a:endParaRPr lang="en-US" dirty="0"/>
        </a:p>
      </dgm:t>
    </dgm:pt>
    <dgm:pt modelId="{9D59AD64-DAC6-4C6F-B4F3-6DAB3C78BFE8}" type="parTrans" cxnId="{FAD3203F-27EA-45A9-AC96-72FDC7B13FE5}">
      <dgm:prSet/>
      <dgm:spPr/>
      <dgm:t>
        <a:bodyPr/>
        <a:lstStyle/>
        <a:p>
          <a:endParaRPr lang="en-US"/>
        </a:p>
      </dgm:t>
    </dgm:pt>
    <dgm:pt modelId="{7C050A63-4E89-4952-AE3D-449BB15AF6F4}" type="sibTrans" cxnId="{FAD3203F-27EA-45A9-AC96-72FDC7B13FE5}">
      <dgm:prSet/>
      <dgm:spPr/>
      <dgm:t>
        <a:bodyPr/>
        <a:lstStyle/>
        <a:p>
          <a:endParaRPr lang="en-US"/>
        </a:p>
      </dgm:t>
    </dgm:pt>
    <dgm:pt modelId="{DADC5C5E-76DD-429F-856F-D62704956BC4}">
      <dgm:prSet/>
      <dgm:spPr/>
      <dgm:t>
        <a:bodyPr/>
        <a:lstStyle/>
        <a:p>
          <a:r>
            <a:rPr lang="en-US" strike="sngStrike" dirty="0"/>
            <a:t>Threading</a:t>
          </a:r>
        </a:p>
      </dgm:t>
    </dgm:pt>
    <dgm:pt modelId="{A420B526-B24F-4DD7-AB07-B01880BD5C4F}" type="parTrans" cxnId="{1C307D16-DB71-4D07-8538-EEE156DC4213}">
      <dgm:prSet/>
      <dgm:spPr/>
      <dgm:t>
        <a:bodyPr/>
        <a:lstStyle/>
        <a:p>
          <a:endParaRPr lang="en-US"/>
        </a:p>
      </dgm:t>
    </dgm:pt>
    <dgm:pt modelId="{26917EF7-D82A-4236-8E4D-B8A69AFB7D64}" type="sibTrans" cxnId="{1C307D16-DB71-4D07-8538-EEE156DC4213}">
      <dgm:prSet/>
      <dgm:spPr/>
      <dgm:t>
        <a:bodyPr/>
        <a:lstStyle/>
        <a:p>
          <a:endParaRPr lang="en-US"/>
        </a:p>
      </dgm:t>
    </dgm:pt>
    <dgm:pt modelId="{85A17F6F-191B-4B7C-966C-E87289B08FF3}">
      <dgm:prSet/>
      <dgm:spPr/>
      <dgm:t>
        <a:bodyPr/>
        <a:lstStyle/>
        <a:p>
          <a:r>
            <a:rPr lang="en-US" strike="sngStrike" dirty="0"/>
            <a:t>Secondary structure </a:t>
          </a:r>
        </a:p>
      </dgm:t>
    </dgm:pt>
    <dgm:pt modelId="{ADF8249D-F33F-40B8-B667-3E617BD76CA3}" type="parTrans" cxnId="{EDC8C663-3F23-497B-B37F-24D7B2403960}">
      <dgm:prSet/>
      <dgm:spPr/>
      <dgm:t>
        <a:bodyPr/>
        <a:lstStyle/>
        <a:p>
          <a:endParaRPr lang="en-US"/>
        </a:p>
      </dgm:t>
    </dgm:pt>
    <dgm:pt modelId="{E83BF4CF-52C5-4898-91D9-5FC1D2F4AAB1}" type="sibTrans" cxnId="{EDC8C663-3F23-497B-B37F-24D7B2403960}">
      <dgm:prSet/>
      <dgm:spPr/>
      <dgm:t>
        <a:bodyPr/>
        <a:lstStyle/>
        <a:p>
          <a:endParaRPr lang="en-US"/>
        </a:p>
      </dgm:t>
    </dgm:pt>
    <dgm:pt modelId="{DC7BD6CB-7D31-4864-901C-1AC780912017}">
      <dgm:prSet/>
      <dgm:spPr/>
      <dgm:t>
        <a:bodyPr/>
        <a:lstStyle/>
        <a:p>
          <a:r>
            <a:rPr lang="en-US" strike="sngStrike" dirty="0"/>
            <a:t>Disorder</a:t>
          </a:r>
        </a:p>
      </dgm:t>
    </dgm:pt>
    <dgm:pt modelId="{1F9CA256-FD60-4DEE-B3E4-23D23D8441D1}" type="parTrans" cxnId="{92DE4FBB-5DB4-42D7-BD35-2960B8113943}">
      <dgm:prSet/>
      <dgm:spPr/>
      <dgm:t>
        <a:bodyPr/>
        <a:lstStyle/>
        <a:p>
          <a:endParaRPr lang="en-US"/>
        </a:p>
      </dgm:t>
    </dgm:pt>
    <dgm:pt modelId="{131E4EF5-57AD-4965-B3A6-89849CE047D8}" type="sibTrans" cxnId="{92DE4FBB-5DB4-42D7-BD35-2960B8113943}">
      <dgm:prSet/>
      <dgm:spPr/>
      <dgm:t>
        <a:bodyPr/>
        <a:lstStyle/>
        <a:p>
          <a:endParaRPr lang="en-US"/>
        </a:p>
      </dgm:t>
    </dgm:pt>
    <dgm:pt modelId="{C14099BF-D02D-F240-A2BB-1940CF7B3B00}" type="pres">
      <dgm:prSet presAssocID="{2AC4DDBC-9284-4202-8386-1129FBF98907}" presName="vert0" presStyleCnt="0">
        <dgm:presLayoutVars>
          <dgm:dir/>
          <dgm:animOne val="branch"/>
          <dgm:animLvl val="lvl"/>
        </dgm:presLayoutVars>
      </dgm:prSet>
      <dgm:spPr/>
    </dgm:pt>
    <dgm:pt modelId="{CBE0C67E-BA71-6745-9BA1-F65506830C5E}" type="pres">
      <dgm:prSet presAssocID="{49FC9F07-33BB-4A3F-80E9-29C955CBD247}" presName="thickLine" presStyleLbl="alignNode1" presStyleIdx="0" presStyleCnt="11"/>
      <dgm:spPr/>
    </dgm:pt>
    <dgm:pt modelId="{976C4CB8-D1B6-9F41-9476-4242ABF31AAD}" type="pres">
      <dgm:prSet presAssocID="{49FC9F07-33BB-4A3F-80E9-29C955CBD247}" presName="horz1" presStyleCnt="0"/>
      <dgm:spPr/>
    </dgm:pt>
    <dgm:pt modelId="{B4006DEB-0C54-F842-B59B-30BF6CF78927}" type="pres">
      <dgm:prSet presAssocID="{49FC9F07-33BB-4A3F-80E9-29C955CBD247}" presName="tx1" presStyleLbl="revTx" presStyleIdx="0" presStyleCnt="11"/>
      <dgm:spPr/>
    </dgm:pt>
    <dgm:pt modelId="{B2DB60F7-0459-4940-A3C6-917E2EF3F6AA}" type="pres">
      <dgm:prSet presAssocID="{49FC9F07-33BB-4A3F-80E9-29C955CBD247}" presName="vert1" presStyleCnt="0"/>
      <dgm:spPr/>
    </dgm:pt>
    <dgm:pt modelId="{3F180E6C-1074-2C42-B861-62ACA7E16E09}" type="pres">
      <dgm:prSet presAssocID="{AE81BF95-3D5D-41A1-B45D-8D775DA85BAC}" presName="thickLine" presStyleLbl="alignNode1" presStyleIdx="1" presStyleCnt="11"/>
      <dgm:spPr/>
    </dgm:pt>
    <dgm:pt modelId="{68D05359-9D2C-B743-AB47-5092AF6D5382}" type="pres">
      <dgm:prSet presAssocID="{AE81BF95-3D5D-41A1-B45D-8D775DA85BAC}" presName="horz1" presStyleCnt="0"/>
      <dgm:spPr/>
    </dgm:pt>
    <dgm:pt modelId="{A02B0690-BB07-9E4B-B43B-45742E6A0C87}" type="pres">
      <dgm:prSet presAssocID="{AE81BF95-3D5D-41A1-B45D-8D775DA85BAC}" presName="tx1" presStyleLbl="revTx" presStyleIdx="1" presStyleCnt="11"/>
      <dgm:spPr/>
    </dgm:pt>
    <dgm:pt modelId="{5DD58444-7A8C-A740-9ED2-2838EEB656C7}" type="pres">
      <dgm:prSet presAssocID="{AE81BF95-3D5D-41A1-B45D-8D775DA85BAC}" presName="vert1" presStyleCnt="0"/>
      <dgm:spPr/>
    </dgm:pt>
    <dgm:pt modelId="{4D729E9A-BF01-A743-A488-B5D6ACCACE66}" type="pres">
      <dgm:prSet presAssocID="{4D0C5DD5-7AFF-4953-A716-F54CC0C97CC3}" presName="thickLine" presStyleLbl="alignNode1" presStyleIdx="2" presStyleCnt="11"/>
      <dgm:spPr/>
    </dgm:pt>
    <dgm:pt modelId="{717F2B8A-8A4C-A54D-9EF4-8A71C399B8F7}" type="pres">
      <dgm:prSet presAssocID="{4D0C5DD5-7AFF-4953-A716-F54CC0C97CC3}" presName="horz1" presStyleCnt="0"/>
      <dgm:spPr/>
    </dgm:pt>
    <dgm:pt modelId="{4A826B0F-BF25-F743-8CBC-DD8DDDE84A69}" type="pres">
      <dgm:prSet presAssocID="{4D0C5DD5-7AFF-4953-A716-F54CC0C97CC3}" presName="tx1" presStyleLbl="revTx" presStyleIdx="2" presStyleCnt="11"/>
      <dgm:spPr/>
    </dgm:pt>
    <dgm:pt modelId="{C2EE73B5-DFD8-024F-B006-27A9605BD247}" type="pres">
      <dgm:prSet presAssocID="{4D0C5DD5-7AFF-4953-A716-F54CC0C97CC3}" presName="vert1" presStyleCnt="0"/>
      <dgm:spPr/>
    </dgm:pt>
    <dgm:pt modelId="{9DF1AB60-738F-954B-8479-6ECE05507308}" type="pres">
      <dgm:prSet presAssocID="{36E69CC1-680B-47CB-824B-B01DCC6D5039}" presName="thickLine" presStyleLbl="alignNode1" presStyleIdx="3" presStyleCnt="11"/>
      <dgm:spPr/>
    </dgm:pt>
    <dgm:pt modelId="{413117F7-4BB7-004E-A80D-8328C5679DC3}" type="pres">
      <dgm:prSet presAssocID="{36E69CC1-680B-47CB-824B-B01DCC6D5039}" presName="horz1" presStyleCnt="0"/>
      <dgm:spPr/>
    </dgm:pt>
    <dgm:pt modelId="{A46AD47B-B9AE-DE42-817E-95936084704A}" type="pres">
      <dgm:prSet presAssocID="{36E69CC1-680B-47CB-824B-B01DCC6D5039}" presName="tx1" presStyleLbl="revTx" presStyleIdx="3" presStyleCnt="11"/>
      <dgm:spPr/>
    </dgm:pt>
    <dgm:pt modelId="{CB240FCF-25E9-4348-91BF-B89DA1498AC7}" type="pres">
      <dgm:prSet presAssocID="{36E69CC1-680B-47CB-824B-B01DCC6D5039}" presName="vert1" presStyleCnt="0"/>
      <dgm:spPr/>
    </dgm:pt>
    <dgm:pt modelId="{BDCD5C89-B18C-2C43-9A74-95642F20F863}" type="pres">
      <dgm:prSet presAssocID="{792F815E-44F1-4BF7-8EF9-C8600A5FA9C8}" presName="thickLine" presStyleLbl="alignNode1" presStyleIdx="4" presStyleCnt="11"/>
      <dgm:spPr/>
    </dgm:pt>
    <dgm:pt modelId="{DE90E114-C389-5B4D-8225-1F72426F9A4D}" type="pres">
      <dgm:prSet presAssocID="{792F815E-44F1-4BF7-8EF9-C8600A5FA9C8}" presName="horz1" presStyleCnt="0"/>
      <dgm:spPr/>
    </dgm:pt>
    <dgm:pt modelId="{C534D438-0DF7-BA44-8E95-4F0C2C2AB3B7}" type="pres">
      <dgm:prSet presAssocID="{792F815E-44F1-4BF7-8EF9-C8600A5FA9C8}" presName="tx1" presStyleLbl="revTx" presStyleIdx="4" presStyleCnt="11"/>
      <dgm:spPr/>
    </dgm:pt>
    <dgm:pt modelId="{9B16FCAA-1546-F54A-908F-A58EFCE14AF8}" type="pres">
      <dgm:prSet presAssocID="{792F815E-44F1-4BF7-8EF9-C8600A5FA9C8}" presName="vert1" presStyleCnt="0"/>
      <dgm:spPr/>
    </dgm:pt>
    <dgm:pt modelId="{0A536B6A-5D49-F34D-B1AA-66D1D8B0F91B}" type="pres">
      <dgm:prSet presAssocID="{F3FA99D7-DA56-43C8-9F76-294C9F3CC96F}" presName="thickLine" presStyleLbl="alignNode1" presStyleIdx="5" presStyleCnt="11"/>
      <dgm:spPr/>
    </dgm:pt>
    <dgm:pt modelId="{00154970-838C-F443-A299-0D440391B150}" type="pres">
      <dgm:prSet presAssocID="{F3FA99D7-DA56-43C8-9F76-294C9F3CC96F}" presName="horz1" presStyleCnt="0"/>
      <dgm:spPr/>
    </dgm:pt>
    <dgm:pt modelId="{B16C28E4-DE2F-9A4F-A57F-4BC6374B4DB6}" type="pres">
      <dgm:prSet presAssocID="{F3FA99D7-DA56-43C8-9F76-294C9F3CC96F}" presName="tx1" presStyleLbl="revTx" presStyleIdx="5" presStyleCnt="11"/>
      <dgm:spPr/>
    </dgm:pt>
    <dgm:pt modelId="{C113EDF1-25AC-F842-8C9E-E7C7876DA064}" type="pres">
      <dgm:prSet presAssocID="{F3FA99D7-DA56-43C8-9F76-294C9F3CC96F}" presName="vert1" presStyleCnt="0"/>
      <dgm:spPr/>
    </dgm:pt>
    <dgm:pt modelId="{5732D925-3A6A-AB45-A0DD-8B6D9B47EFC0}" type="pres">
      <dgm:prSet presAssocID="{7FEC39BE-466A-4DE1-BF0F-A9C504264751}" presName="thickLine" presStyleLbl="alignNode1" presStyleIdx="6" presStyleCnt="11"/>
      <dgm:spPr/>
    </dgm:pt>
    <dgm:pt modelId="{FD37FF41-913E-A546-991F-213F65BC8E09}" type="pres">
      <dgm:prSet presAssocID="{7FEC39BE-466A-4DE1-BF0F-A9C504264751}" presName="horz1" presStyleCnt="0"/>
      <dgm:spPr/>
    </dgm:pt>
    <dgm:pt modelId="{57C36265-76E1-F84B-9201-14E81945B435}" type="pres">
      <dgm:prSet presAssocID="{7FEC39BE-466A-4DE1-BF0F-A9C504264751}" presName="tx1" presStyleLbl="revTx" presStyleIdx="6" presStyleCnt="11"/>
      <dgm:spPr/>
    </dgm:pt>
    <dgm:pt modelId="{C7393AC2-7377-5A42-BA13-7BE5B81694C4}" type="pres">
      <dgm:prSet presAssocID="{7FEC39BE-466A-4DE1-BF0F-A9C504264751}" presName="vert1" presStyleCnt="0"/>
      <dgm:spPr/>
    </dgm:pt>
    <dgm:pt modelId="{35B6CC8F-1340-C541-9728-E54F63CF39B1}" type="pres">
      <dgm:prSet presAssocID="{BEEAD48F-6A8A-45BB-97A8-2182953C77B1}" presName="thickLine" presStyleLbl="alignNode1" presStyleIdx="7" presStyleCnt="11"/>
      <dgm:spPr/>
    </dgm:pt>
    <dgm:pt modelId="{978C3D0F-1574-9F47-9988-06A91CC83067}" type="pres">
      <dgm:prSet presAssocID="{BEEAD48F-6A8A-45BB-97A8-2182953C77B1}" presName="horz1" presStyleCnt="0"/>
      <dgm:spPr/>
    </dgm:pt>
    <dgm:pt modelId="{6B6D9865-E0DF-CC44-9294-CE8C1C128098}" type="pres">
      <dgm:prSet presAssocID="{BEEAD48F-6A8A-45BB-97A8-2182953C77B1}" presName="tx1" presStyleLbl="revTx" presStyleIdx="7" presStyleCnt="11"/>
      <dgm:spPr/>
    </dgm:pt>
    <dgm:pt modelId="{30FD4B6E-9171-654C-82C2-3805185D3E15}" type="pres">
      <dgm:prSet presAssocID="{BEEAD48F-6A8A-45BB-97A8-2182953C77B1}" presName="vert1" presStyleCnt="0"/>
      <dgm:spPr/>
    </dgm:pt>
    <dgm:pt modelId="{B1F4148F-7975-F34C-935C-AC2C79B1A811}" type="pres">
      <dgm:prSet presAssocID="{DADC5C5E-76DD-429F-856F-D62704956BC4}" presName="thickLine" presStyleLbl="alignNode1" presStyleIdx="8" presStyleCnt="11"/>
      <dgm:spPr/>
    </dgm:pt>
    <dgm:pt modelId="{A2AA6402-8184-4741-A07C-50F174285760}" type="pres">
      <dgm:prSet presAssocID="{DADC5C5E-76DD-429F-856F-D62704956BC4}" presName="horz1" presStyleCnt="0"/>
      <dgm:spPr/>
    </dgm:pt>
    <dgm:pt modelId="{3F4A1C85-B303-D347-BD8A-0F6E1C3FC538}" type="pres">
      <dgm:prSet presAssocID="{DADC5C5E-76DD-429F-856F-D62704956BC4}" presName="tx1" presStyleLbl="revTx" presStyleIdx="8" presStyleCnt="11"/>
      <dgm:spPr/>
    </dgm:pt>
    <dgm:pt modelId="{7208FA98-427E-8D4A-8B8A-D62F05715C52}" type="pres">
      <dgm:prSet presAssocID="{DADC5C5E-76DD-429F-856F-D62704956BC4}" presName="vert1" presStyleCnt="0"/>
      <dgm:spPr/>
    </dgm:pt>
    <dgm:pt modelId="{343D5AE9-29B7-CE4F-9654-A13C81BD1662}" type="pres">
      <dgm:prSet presAssocID="{85A17F6F-191B-4B7C-966C-E87289B08FF3}" presName="thickLine" presStyleLbl="alignNode1" presStyleIdx="9" presStyleCnt="11"/>
      <dgm:spPr/>
    </dgm:pt>
    <dgm:pt modelId="{CD21B0C2-C13B-E947-92BD-927DCE0098D0}" type="pres">
      <dgm:prSet presAssocID="{85A17F6F-191B-4B7C-966C-E87289B08FF3}" presName="horz1" presStyleCnt="0"/>
      <dgm:spPr/>
    </dgm:pt>
    <dgm:pt modelId="{C2C389A7-1DC9-7246-912E-A6F38762B891}" type="pres">
      <dgm:prSet presAssocID="{85A17F6F-191B-4B7C-966C-E87289B08FF3}" presName="tx1" presStyleLbl="revTx" presStyleIdx="9" presStyleCnt="11"/>
      <dgm:spPr/>
    </dgm:pt>
    <dgm:pt modelId="{397A7B83-4986-874C-9B81-5194D215877A}" type="pres">
      <dgm:prSet presAssocID="{85A17F6F-191B-4B7C-966C-E87289B08FF3}" presName="vert1" presStyleCnt="0"/>
      <dgm:spPr/>
    </dgm:pt>
    <dgm:pt modelId="{1ECA7AF7-0D7A-784D-ADF2-757B89072373}" type="pres">
      <dgm:prSet presAssocID="{DC7BD6CB-7D31-4864-901C-1AC780912017}" presName="thickLine" presStyleLbl="alignNode1" presStyleIdx="10" presStyleCnt="11"/>
      <dgm:spPr/>
    </dgm:pt>
    <dgm:pt modelId="{4A819E3B-E288-854A-BFB7-2F9F00898083}" type="pres">
      <dgm:prSet presAssocID="{DC7BD6CB-7D31-4864-901C-1AC780912017}" presName="horz1" presStyleCnt="0"/>
      <dgm:spPr/>
    </dgm:pt>
    <dgm:pt modelId="{702D4433-63BE-D945-A8CE-F92936DBC17B}" type="pres">
      <dgm:prSet presAssocID="{DC7BD6CB-7D31-4864-901C-1AC780912017}" presName="tx1" presStyleLbl="revTx" presStyleIdx="10" presStyleCnt="11"/>
      <dgm:spPr/>
    </dgm:pt>
    <dgm:pt modelId="{56C49B2E-7685-0844-8BC0-132E060320C9}" type="pres">
      <dgm:prSet presAssocID="{DC7BD6CB-7D31-4864-901C-1AC780912017}" presName="vert1" presStyleCnt="0"/>
      <dgm:spPr/>
    </dgm:pt>
  </dgm:ptLst>
  <dgm:cxnLst>
    <dgm:cxn modelId="{1DA00F09-A450-164F-AAFA-DB39BFAC3366}" type="presOf" srcId="{BEEAD48F-6A8A-45BB-97A8-2182953C77B1}" destId="{6B6D9865-E0DF-CC44-9294-CE8C1C128098}" srcOrd="0" destOrd="0" presId="urn:microsoft.com/office/officeart/2008/layout/LinedList"/>
    <dgm:cxn modelId="{D15CD30D-13DC-5B4F-85AC-127CED9F04D0}" type="presOf" srcId="{792F815E-44F1-4BF7-8EF9-C8600A5FA9C8}" destId="{C534D438-0DF7-BA44-8E95-4F0C2C2AB3B7}" srcOrd="0" destOrd="0" presId="urn:microsoft.com/office/officeart/2008/layout/LinedList"/>
    <dgm:cxn modelId="{EB0ABC13-0C9F-2D48-A622-55F855B3E521}" type="presOf" srcId="{DADC5C5E-76DD-429F-856F-D62704956BC4}" destId="{3F4A1C85-B303-D347-BD8A-0F6E1C3FC538}" srcOrd="0" destOrd="0" presId="urn:microsoft.com/office/officeart/2008/layout/LinedList"/>
    <dgm:cxn modelId="{1C307D16-DB71-4D07-8538-EEE156DC4213}" srcId="{2AC4DDBC-9284-4202-8386-1129FBF98907}" destId="{DADC5C5E-76DD-429F-856F-D62704956BC4}" srcOrd="8" destOrd="0" parTransId="{A420B526-B24F-4DD7-AB07-B01880BD5C4F}" sibTransId="{26917EF7-D82A-4236-8E4D-B8A69AFB7D64}"/>
    <dgm:cxn modelId="{FAD3203F-27EA-45A9-AC96-72FDC7B13FE5}" srcId="{2AC4DDBC-9284-4202-8386-1129FBF98907}" destId="{BEEAD48F-6A8A-45BB-97A8-2182953C77B1}" srcOrd="7" destOrd="0" parTransId="{9D59AD64-DAC6-4C6F-B4F3-6DAB3C78BFE8}" sibTransId="{7C050A63-4E89-4952-AE3D-449BB15AF6F4}"/>
    <dgm:cxn modelId="{E6BC9F40-B8F2-4A27-82A2-92FD51FB9B82}" srcId="{2AC4DDBC-9284-4202-8386-1129FBF98907}" destId="{49FC9F07-33BB-4A3F-80E9-29C955CBD247}" srcOrd="0" destOrd="0" parTransId="{31B36F1D-B961-4CE9-AEAF-3E26AFC2824B}" sibTransId="{DB461076-23B2-43D1-A03E-18EEAEB84A8D}"/>
    <dgm:cxn modelId="{C7C64D4B-8370-964F-95C1-448277868407}" type="presOf" srcId="{49FC9F07-33BB-4A3F-80E9-29C955CBD247}" destId="{B4006DEB-0C54-F842-B59B-30BF6CF78927}" srcOrd="0" destOrd="0" presId="urn:microsoft.com/office/officeart/2008/layout/LinedList"/>
    <dgm:cxn modelId="{DA91194C-EAC7-4310-A993-BFEB385C8187}" srcId="{2AC4DDBC-9284-4202-8386-1129FBF98907}" destId="{36E69CC1-680B-47CB-824B-B01DCC6D5039}" srcOrd="3" destOrd="0" parTransId="{E14760B2-4D6C-4A74-914A-D3D63E2131E2}" sibTransId="{22E678B0-BDF7-412E-A576-E3B47494DF5B}"/>
    <dgm:cxn modelId="{C6708E50-5AEC-F744-84A1-659B88DABE95}" type="presOf" srcId="{7FEC39BE-466A-4DE1-BF0F-A9C504264751}" destId="{57C36265-76E1-F84B-9201-14E81945B435}" srcOrd="0" destOrd="0" presId="urn:microsoft.com/office/officeart/2008/layout/LinedList"/>
    <dgm:cxn modelId="{DB3CB05C-6CBC-2A4F-80E7-67D00ACF8ADB}" type="presOf" srcId="{36E69CC1-680B-47CB-824B-B01DCC6D5039}" destId="{A46AD47B-B9AE-DE42-817E-95936084704A}" srcOrd="0" destOrd="0" presId="urn:microsoft.com/office/officeart/2008/layout/LinedList"/>
    <dgm:cxn modelId="{EDC8C663-3F23-497B-B37F-24D7B2403960}" srcId="{2AC4DDBC-9284-4202-8386-1129FBF98907}" destId="{85A17F6F-191B-4B7C-966C-E87289B08FF3}" srcOrd="9" destOrd="0" parTransId="{ADF8249D-F33F-40B8-B667-3E617BD76CA3}" sibTransId="{E83BF4CF-52C5-4898-91D9-5FC1D2F4AAB1}"/>
    <dgm:cxn modelId="{A47F2B72-60B2-6B40-9331-214275E45F57}" type="presOf" srcId="{F3FA99D7-DA56-43C8-9F76-294C9F3CC96F}" destId="{B16C28E4-DE2F-9A4F-A57F-4BC6374B4DB6}" srcOrd="0" destOrd="0" presId="urn:microsoft.com/office/officeart/2008/layout/LinedList"/>
    <dgm:cxn modelId="{418B9882-008B-4CD8-B7CE-70027FFB940E}" srcId="{2AC4DDBC-9284-4202-8386-1129FBF98907}" destId="{F3FA99D7-DA56-43C8-9F76-294C9F3CC96F}" srcOrd="5" destOrd="0" parTransId="{AC7FA882-F3D0-4694-8037-BD66F8BA7D8F}" sibTransId="{C81156CB-35F4-47EF-8A2F-EFCD5E71255B}"/>
    <dgm:cxn modelId="{72EE798B-95DC-024E-BA53-A679E7E1D34D}" type="presOf" srcId="{4D0C5DD5-7AFF-4953-A716-F54CC0C97CC3}" destId="{4A826B0F-BF25-F743-8CBC-DD8DDDE84A69}" srcOrd="0" destOrd="0" presId="urn:microsoft.com/office/officeart/2008/layout/LinedList"/>
    <dgm:cxn modelId="{4D691395-2D48-E347-BA20-AEFFEE1BAA85}" type="presOf" srcId="{AE81BF95-3D5D-41A1-B45D-8D775DA85BAC}" destId="{A02B0690-BB07-9E4B-B43B-45742E6A0C87}" srcOrd="0" destOrd="0" presId="urn:microsoft.com/office/officeart/2008/layout/LinedList"/>
    <dgm:cxn modelId="{478E5A99-3C1F-4D76-B3F7-383123BF0931}" srcId="{2AC4DDBC-9284-4202-8386-1129FBF98907}" destId="{792F815E-44F1-4BF7-8EF9-C8600A5FA9C8}" srcOrd="4" destOrd="0" parTransId="{B5CD363F-88B5-4250-B847-542B05A0A538}" sibTransId="{56ACBD55-1D84-4BF7-A247-6545BBAB16AD}"/>
    <dgm:cxn modelId="{3D07A4AC-B6EE-425C-889A-81F6EAE119C1}" srcId="{2AC4DDBC-9284-4202-8386-1129FBF98907}" destId="{4D0C5DD5-7AFF-4953-A716-F54CC0C97CC3}" srcOrd="2" destOrd="0" parTransId="{0C033A0B-DB2E-4F6B-93CF-2F44517AD84D}" sibTransId="{79535240-F983-4FF4-BC74-3E0082C41745}"/>
    <dgm:cxn modelId="{0003C6AC-9F89-6E4F-9369-6AB15E7C49F3}" type="presOf" srcId="{DC7BD6CB-7D31-4864-901C-1AC780912017}" destId="{702D4433-63BE-D945-A8CE-F92936DBC17B}" srcOrd="0" destOrd="0" presId="urn:microsoft.com/office/officeart/2008/layout/LinedList"/>
    <dgm:cxn modelId="{88D3D9BA-0A01-4C4B-830C-8EAE43FE44CC}" type="presOf" srcId="{2AC4DDBC-9284-4202-8386-1129FBF98907}" destId="{C14099BF-D02D-F240-A2BB-1940CF7B3B00}" srcOrd="0" destOrd="0" presId="urn:microsoft.com/office/officeart/2008/layout/LinedList"/>
    <dgm:cxn modelId="{92DE4FBB-5DB4-42D7-BD35-2960B8113943}" srcId="{2AC4DDBC-9284-4202-8386-1129FBF98907}" destId="{DC7BD6CB-7D31-4864-901C-1AC780912017}" srcOrd="10" destOrd="0" parTransId="{1F9CA256-FD60-4DEE-B3E4-23D23D8441D1}" sibTransId="{131E4EF5-57AD-4965-B3A6-89849CE047D8}"/>
    <dgm:cxn modelId="{056DD3BE-F4A7-420B-BEE8-3D1BE60C8781}" srcId="{2AC4DDBC-9284-4202-8386-1129FBF98907}" destId="{7FEC39BE-466A-4DE1-BF0F-A9C504264751}" srcOrd="6" destOrd="0" parTransId="{A606F34D-817F-48AB-9FCA-04D9F6B07449}" sibTransId="{54B6C891-F730-4BA9-8C34-8EF5DD35D801}"/>
    <dgm:cxn modelId="{7BDBE1E2-A4B4-FD47-8C31-237BDE24366E}" type="presOf" srcId="{85A17F6F-191B-4B7C-966C-E87289B08FF3}" destId="{C2C389A7-1DC9-7246-912E-A6F38762B891}" srcOrd="0" destOrd="0" presId="urn:microsoft.com/office/officeart/2008/layout/LinedList"/>
    <dgm:cxn modelId="{1969A4F8-AB4C-4ED9-82B8-A4FF43713D03}" srcId="{2AC4DDBC-9284-4202-8386-1129FBF98907}" destId="{AE81BF95-3D5D-41A1-B45D-8D775DA85BAC}" srcOrd="1" destOrd="0" parTransId="{B83C829A-F476-4240-8092-AC2907F6338F}" sibTransId="{67DF92CB-214C-4FF5-8F48-057ED90A9B44}"/>
    <dgm:cxn modelId="{8B720780-92E0-7C47-82E7-6ED2D05A9642}" type="presParOf" srcId="{C14099BF-D02D-F240-A2BB-1940CF7B3B00}" destId="{CBE0C67E-BA71-6745-9BA1-F65506830C5E}" srcOrd="0" destOrd="0" presId="urn:microsoft.com/office/officeart/2008/layout/LinedList"/>
    <dgm:cxn modelId="{028CEA7F-6DED-E64D-8915-6A884F4941D5}" type="presParOf" srcId="{C14099BF-D02D-F240-A2BB-1940CF7B3B00}" destId="{976C4CB8-D1B6-9F41-9476-4242ABF31AAD}" srcOrd="1" destOrd="0" presId="urn:microsoft.com/office/officeart/2008/layout/LinedList"/>
    <dgm:cxn modelId="{C661B0B7-A4CD-DF40-9BB5-77A0148BD340}" type="presParOf" srcId="{976C4CB8-D1B6-9F41-9476-4242ABF31AAD}" destId="{B4006DEB-0C54-F842-B59B-30BF6CF78927}" srcOrd="0" destOrd="0" presId="urn:microsoft.com/office/officeart/2008/layout/LinedList"/>
    <dgm:cxn modelId="{3E200A8E-16A8-834F-8BEA-6E63B2B748A0}" type="presParOf" srcId="{976C4CB8-D1B6-9F41-9476-4242ABF31AAD}" destId="{B2DB60F7-0459-4940-A3C6-917E2EF3F6AA}" srcOrd="1" destOrd="0" presId="urn:microsoft.com/office/officeart/2008/layout/LinedList"/>
    <dgm:cxn modelId="{EF1E632A-241F-A741-A25B-A5D681CE54AB}" type="presParOf" srcId="{C14099BF-D02D-F240-A2BB-1940CF7B3B00}" destId="{3F180E6C-1074-2C42-B861-62ACA7E16E09}" srcOrd="2" destOrd="0" presId="urn:microsoft.com/office/officeart/2008/layout/LinedList"/>
    <dgm:cxn modelId="{E04C6144-EA8C-9F4F-87B0-025DF8AEDC1C}" type="presParOf" srcId="{C14099BF-D02D-F240-A2BB-1940CF7B3B00}" destId="{68D05359-9D2C-B743-AB47-5092AF6D5382}" srcOrd="3" destOrd="0" presId="urn:microsoft.com/office/officeart/2008/layout/LinedList"/>
    <dgm:cxn modelId="{454D672D-064B-0946-BC6C-16A66EB2A019}" type="presParOf" srcId="{68D05359-9D2C-B743-AB47-5092AF6D5382}" destId="{A02B0690-BB07-9E4B-B43B-45742E6A0C87}" srcOrd="0" destOrd="0" presId="urn:microsoft.com/office/officeart/2008/layout/LinedList"/>
    <dgm:cxn modelId="{0EEC5641-ACEC-0549-968F-03B177E5DC19}" type="presParOf" srcId="{68D05359-9D2C-B743-AB47-5092AF6D5382}" destId="{5DD58444-7A8C-A740-9ED2-2838EEB656C7}" srcOrd="1" destOrd="0" presId="urn:microsoft.com/office/officeart/2008/layout/LinedList"/>
    <dgm:cxn modelId="{D922453B-8EA2-AB4B-9BA6-39AC2D3BA89B}" type="presParOf" srcId="{C14099BF-D02D-F240-A2BB-1940CF7B3B00}" destId="{4D729E9A-BF01-A743-A488-B5D6ACCACE66}" srcOrd="4" destOrd="0" presId="urn:microsoft.com/office/officeart/2008/layout/LinedList"/>
    <dgm:cxn modelId="{4D02BE49-CA2B-7347-B6E3-F0791B94F28C}" type="presParOf" srcId="{C14099BF-D02D-F240-A2BB-1940CF7B3B00}" destId="{717F2B8A-8A4C-A54D-9EF4-8A71C399B8F7}" srcOrd="5" destOrd="0" presId="urn:microsoft.com/office/officeart/2008/layout/LinedList"/>
    <dgm:cxn modelId="{1EFFE06B-818A-B143-AC5F-C4D249A2EA1E}" type="presParOf" srcId="{717F2B8A-8A4C-A54D-9EF4-8A71C399B8F7}" destId="{4A826B0F-BF25-F743-8CBC-DD8DDDE84A69}" srcOrd="0" destOrd="0" presId="urn:microsoft.com/office/officeart/2008/layout/LinedList"/>
    <dgm:cxn modelId="{758048FA-8C54-B148-BD71-7F324F24F77C}" type="presParOf" srcId="{717F2B8A-8A4C-A54D-9EF4-8A71C399B8F7}" destId="{C2EE73B5-DFD8-024F-B006-27A9605BD247}" srcOrd="1" destOrd="0" presId="urn:microsoft.com/office/officeart/2008/layout/LinedList"/>
    <dgm:cxn modelId="{305532D1-2882-6A4A-93FF-BD65E65EDE1E}" type="presParOf" srcId="{C14099BF-D02D-F240-A2BB-1940CF7B3B00}" destId="{9DF1AB60-738F-954B-8479-6ECE05507308}" srcOrd="6" destOrd="0" presId="urn:microsoft.com/office/officeart/2008/layout/LinedList"/>
    <dgm:cxn modelId="{F4EE2961-9F80-484F-8312-3692D61C9E2A}" type="presParOf" srcId="{C14099BF-D02D-F240-A2BB-1940CF7B3B00}" destId="{413117F7-4BB7-004E-A80D-8328C5679DC3}" srcOrd="7" destOrd="0" presId="urn:microsoft.com/office/officeart/2008/layout/LinedList"/>
    <dgm:cxn modelId="{FE2E1F7F-6564-EB4C-AEA4-EA49B6E265B0}" type="presParOf" srcId="{413117F7-4BB7-004E-A80D-8328C5679DC3}" destId="{A46AD47B-B9AE-DE42-817E-95936084704A}" srcOrd="0" destOrd="0" presId="urn:microsoft.com/office/officeart/2008/layout/LinedList"/>
    <dgm:cxn modelId="{A22D4196-F5B4-1740-9B5B-484202271242}" type="presParOf" srcId="{413117F7-4BB7-004E-A80D-8328C5679DC3}" destId="{CB240FCF-25E9-4348-91BF-B89DA1498AC7}" srcOrd="1" destOrd="0" presId="urn:microsoft.com/office/officeart/2008/layout/LinedList"/>
    <dgm:cxn modelId="{507E69B4-9649-8C44-BEA9-2E5BDCD4B50D}" type="presParOf" srcId="{C14099BF-D02D-F240-A2BB-1940CF7B3B00}" destId="{BDCD5C89-B18C-2C43-9A74-95642F20F863}" srcOrd="8" destOrd="0" presId="urn:microsoft.com/office/officeart/2008/layout/LinedList"/>
    <dgm:cxn modelId="{D25F62D6-1E69-4A4E-81E5-D9FE16F95E91}" type="presParOf" srcId="{C14099BF-D02D-F240-A2BB-1940CF7B3B00}" destId="{DE90E114-C389-5B4D-8225-1F72426F9A4D}" srcOrd="9" destOrd="0" presId="urn:microsoft.com/office/officeart/2008/layout/LinedList"/>
    <dgm:cxn modelId="{1DB41FAF-8A10-A147-B6A4-EC5E9B32C2BF}" type="presParOf" srcId="{DE90E114-C389-5B4D-8225-1F72426F9A4D}" destId="{C534D438-0DF7-BA44-8E95-4F0C2C2AB3B7}" srcOrd="0" destOrd="0" presId="urn:microsoft.com/office/officeart/2008/layout/LinedList"/>
    <dgm:cxn modelId="{0D7D76FB-B7DA-1B40-A528-A2977489C66D}" type="presParOf" srcId="{DE90E114-C389-5B4D-8225-1F72426F9A4D}" destId="{9B16FCAA-1546-F54A-908F-A58EFCE14AF8}" srcOrd="1" destOrd="0" presId="urn:microsoft.com/office/officeart/2008/layout/LinedList"/>
    <dgm:cxn modelId="{49081290-1361-F34C-AF65-B2B47A1C1028}" type="presParOf" srcId="{C14099BF-D02D-F240-A2BB-1940CF7B3B00}" destId="{0A536B6A-5D49-F34D-B1AA-66D1D8B0F91B}" srcOrd="10" destOrd="0" presId="urn:microsoft.com/office/officeart/2008/layout/LinedList"/>
    <dgm:cxn modelId="{C370020C-68D8-3D4B-B74E-87AFE0A37C2E}" type="presParOf" srcId="{C14099BF-D02D-F240-A2BB-1940CF7B3B00}" destId="{00154970-838C-F443-A299-0D440391B150}" srcOrd="11" destOrd="0" presId="urn:microsoft.com/office/officeart/2008/layout/LinedList"/>
    <dgm:cxn modelId="{8B1F4B22-C863-CA48-9BF3-0434899ACCE6}" type="presParOf" srcId="{00154970-838C-F443-A299-0D440391B150}" destId="{B16C28E4-DE2F-9A4F-A57F-4BC6374B4DB6}" srcOrd="0" destOrd="0" presId="urn:microsoft.com/office/officeart/2008/layout/LinedList"/>
    <dgm:cxn modelId="{C83DA555-513A-FD44-89BD-04812BD9827C}" type="presParOf" srcId="{00154970-838C-F443-A299-0D440391B150}" destId="{C113EDF1-25AC-F842-8C9E-E7C7876DA064}" srcOrd="1" destOrd="0" presId="urn:microsoft.com/office/officeart/2008/layout/LinedList"/>
    <dgm:cxn modelId="{51EFCF4D-7A3F-5D4D-8F6C-71A8E797CE49}" type="presParOf" srcId="{C14099BF-D02D-F240-A2BB-1940CF7B3B00}" destId="{5732D925-3A6A-AB45-A0DD-8B6D9B47EFC0}" srcOrd="12" destOrd="0" presId="urn:microsoft.com/office/officeart/2008/layout/LinedList"/>
    <dgm:cxn modelId="{5A54EB13-F6B9-214C-A8FC-B6E46D85690D}" type="presParOf" srcId="{C14099BF-D02D-F240-A2BB-1940CF7B3B00}" destId="{FD37FF41-913E-A546-991F-213F65BC8E09}" srcOrd="13" destOrd="0" presId="urn:microsoft.com/office/officeart/2008/layout/LinedList"/>
    <dgm:cxn modelId="{75EA43F2-E010-134A-B817-084459B8E909}" type="presParOf" srcId="{FD37FF41-913E-A546-991F-213F65BC8E09}" destId="{57C36265-76E1-F84B-9201-14E81945B435}" srcOrd="0" destOrd="0" presId="urn:microsoft.com/office/officeart/2008/layout/LinedList"/>
    <dgm:cxn modelId="{D8C9E04D-E9C9-1F4A-9772-892CC8422D34}" type="presParOf" srcId="{FD37FF41-913E-A546-991F-213F65BC8E09}" destId="{C7393AC2-7377-5A42-BA13-7BE5B81694C4}" srcOrd="1" destOrd="0" presId="urn:microsoft.com/office/officeart/2008/layout/LinedList"/>
    <dgm:cxn modelId="{2D55D9DA-B9E5-914B-BA96-4CA68AE44B72}" type="presParOf" srcId="{C14099BF-D02D-F240-A2BB-1940CF7B3B00}" destId="{35B6CC8F-1340-C541-9728-E54F63CF39B1}" srcOrd="14" destOrd="0" presId="urn:microsoft.com/office/officeart/2008/layout/LinedList"/>
    <dgm:cxn modelId="{57E6EE6E-240F-E54C-9E8A-D16DB3D8F86C}" type="presParOf" srcId="{C14099BF-D02D-F240-A2BB-1940CF7B3B00}" destId="{978C3D0F-1574-9F47-9988-06A91CC83067}" srcOrd="15" destOrd="0" presId="urn:microsoft.com/office/officeart/2008/layout/LinedList"/>
    <dgm:cxn modelId="{C7379941-1B94-B64C-B541-1D6E82C71FBA}" type="presParOf" srcId="{978C3D0F-1574-9F47-9988-06A91CC83067}" destId="{6B6D9865-E0DF-CC44-9294-CE8C1C128098}" srcOrd="0" destOrd="0" presId="urn:microsoft.com/office/officeart/2008/layout/LinedList"/>
    <dgm:cxn modelId="{B72CABAA-A2F1-2343-9830-C329926257B0}" type="presParOf" srcId="{978C3D0F-1574-9F47-9988-06A91CC83067}" destId="{30FD4B6E-9171-654C-82C2-3805185D3E15}" srcOrd="1" destOrd="0" presId="urn:microsoft.com/office/officeart/2008/layout/LinedList"/>
    <dgm:cxn modelId="{BBB68D2B-BF85-F944-97A2-1A90070997DF}" type="presParOf" srcId="{C14099BF-D02D-F240-A2BB-1940CF7B3B00}" destId="{B1F4148F-7975-F34C-935C-AC2C79B1A811}" srcOrd="16" destOrd="0" presId="urn:microsoft.com/office/officeart/2008/layout/LinedList"/>
    <dgm:cxn modelId="{030C5AE1-C5C4-3949-8C07-90CD2957CDA7}" type="presParOf" srcId="{C14099BF-D02D-F240-A2BB-1940CF7B3B00}" destId="{A2AA6402-8184-4741-A07C-50F174285760}" srcOrd="17" destOrd="0" presId="urn:microsoft.com/office/officeart/2008/layout/LinedList"/>
    <dgm:cxn modelId="{6E75765D-AC79-3042-8C7C-93A0280DB3F4}" type="presParOf" srcId="{A2AA6402-8184-4741-A07C-50F174285760}" destId="{3F4A1C85-B303-D347-BD8A-0F6E1C3FC538}" srcOrd="0" destOrd="0" presId="urn:microsoft.com/office/officeart/2008/layout/LinedList"/>
    <dgm:cxn modelId="{E5D5B914-6374-DC49-90FD-0AD6D002375C}" type="presParOf" srcId="{A2AA6402-8184-4741-A07C-50F174285760}" destId="{7208FA98-427E-8D4A-8B8A-D62F05715C52}" srcOrd="1" destOrd="0" presId="urn:microsoft.com/office/officeart/2008/layout/LinedList"/>
    <dgm:cxn modelId="{5EF21D7D-E948-BD45-91DA-1737780BA794}" type="presParOf" srcId="{C14099BF-D02D-F240-A2BB-1940CF7B3B00}" destId="{343D5AE9-29B7-CE4F-9654-A13C81BD1662}" srcOrd="18" destOrd="0" presId="urn:microsoft.com/office/officeart/2008/layout/LinedList"/>
    <dgm:cxn modelId="{96753392-717C-164B-BE73-8060A12D94C8}" type="presParOf" srcId="{C14099BF-D02D-F240-A2BB-1940CF7B3B00}" destId="{CD21B0C2-C13B-E947-92BD-927DCE0098D0}" srcOrd="19" destOrd="0" presId="urn:microsoft.com/office/officeart/2008/layout/LinedList"/>
    <dgm:cxn modelId="{F5756E4E-DA64-1B41-8242-100DB75F6186}" type="presParOf" srcId="{CD21B0C2-C13B-E947-92BD-927DCE0098D0}" destId="{C2C389A7-1DC9-7246-912E-A6F38762B891}" srcOrd="0" destOrd="0" presId="urn:microsoft.com/office/officeart/2008/layout/LinedList"/>
    <dgm:cxn modelId="{99960E2E-4ED2-6647-A448-AF2CF885A327}" type="presParOf" srcId="{CD21B0C2-C13B-E947-92BD-927DCE0098D0}" destId="{397A7B83-4986-874C-9B81-5194D215877A}" srcOrd="1" destOrd="0" presId="urn:microsoft.com/office/officeart/2008/layout/LinedList"/>
    <dgm:cxn modelId="{65A3DCF0-2D5C-C94A-AC50-40430FADD822}" type="presParOf" srcId="{C14099BF-D02D-F240-A2BB-1940CF7B3B00}" destId="{1ECA7AF7-0D7A-784D-ADF2-757B89072373}" srcOrd="20" destOrd="0" presId="urn:microsoft.com/office/officeart/2008/layout/LinedList"/>
    <dgm:cxn modelId="{CD381F31-6AE1-EE46-A063-943FE6C3FF4E}" type="presParOf" srcId="{C14099BF-D02D-F240-A2BB-1940CF7B3B00}" destId="{4A819E3B-E288-854A-BFB7-2F9F00898083}" srcOrd="21" destOrd="0" presId="urn:microsoft.com/office/officeart/2008/layout/LinedList"/>
    <dgm:cxn modelId="{934A7443-4E3E-3043-AD79-6C65952B915E}" type="presParOf" srcId="{4A819E3B-E288-854A-BFB7-2F9F00898083}" destId="{702D4433-63BE-D945-A8CE-F92936DBC17B}" srcOrd="0" destOrd="0" presId="urn:microsoft.com/office/officeart/2008/layout/LinedList"/>
    <dgm:cxn modelId="{D00D8BF7-E59D-744C-8798-957009749B0F}" type="presParOf" srcId="{4A819E3B-E288-854A-BFB7-2F9F00898083}" destId="{56C49B2E-7685-0844-8BC0-132E060320C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C4DDBC-9284-4202-8386-1129FBF98907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9FC9F07-33BB-4A3F-80E9-29C955CBD247}">
      <dgm:prSet/>
      <dgm:spPr/>
      <dgm:t>
        <a:bodyPr/>
        <a:lstStyle/>
        <a:p>
          <a:r>
            <a:rPr lang="en-US" b="1" u="none" strike="sngStrike" dirty="0"/>
            <a:t>Protein Topology</a:t>
          </a:r>
        </a:p>
      </dgm:t>
    </dgm:pt>
    <dgm:pt modelId="{31B36F1D-B961-4CE9-AEAF-3E26AFC2824B}" type="parTrans" cxnId="{E6BC9F40-B8F2-4A27-82A2-92FD51FB9B82}">
      <dgm:prSet/>
      <dgm:spPr/>
      <dgm:t>
        <a:bodyPr/>
        <a:lstStyle/>
        <a:p>
          <a:endParaRPr lang="en-US"/>
        </a:p>
      </dgm:t>
    </dgm:pt>
    <dgm:pt modelId="{DB461076-23B2-43D1-A03E-18EEAEB84A8D}" type="sibTrans" cxnId="{E6BC9F40-B8F2-4A27-82A2-92FD51FB9B82}">
      <dgm:prSet/>
      <dgm:spPr/>
      <dgm:t>
        <a:bodyPr/>
        <a:lstStyle/>
        <a:p>
          <a:endParaRPr lang="en-US"/>
        </a:p>
      </dgm:t>
    </dgm:pt>
    <dgm:pt modelId="{AE81BF95-3D5D-41A1-B45D-8D775DA85BAC}">
      <dgm:prSet/>
      <dgm:spPr/>
      <dgm:t>
        <a:bodyPr/>
        <a:lstStyle/>
        <a:p>
          <a:r>
            <a:rPr lang="en-US" b="1" u="none" dirty="0"/>
            <a:t>High accuracy modeling</a:t>
          </a:r>
          <a:endParaRPr lang="en-US" u="none" dirty="0"/>
        </a:p>
      </dgm:t>
    </dgm:pt>
    <dgm:pt modelId="{B83C829A-F476-4240-8092-AC2907F6338F}" type="parTrans" cxnId="{1969A4F8-AB4C-4ED9-82B8-A4FF43713D03}">
      <dgm:prSet/>
      <dgm:spPr/>
      <dgm:t>
        <a:bodyPr/>
        <a:lstStyle/>
        <a:p>
          <a:endParaRPr lang="en-US"/>
        </a:p>
      </dgm:t>
    </dgm:pt>
    <dgm:pt modelId="{67DF92CB-214C-4FF5-8F48-057ED90A9B44}" type="sibTrans" cxnId="{1969A4F8-AB4C-4ED9-82B8-A4FF43713D03}">
      <dgm:prSet/>
      <dgm:spPr/>
      <dgm:t>
        <a:bodyPr/>
        <a:lstStyle/>
        <a:p>
          <a:endParaRPr lang="en-US"/>
        </a:p>
      </dgm:t>
    </dgm:pt>
    <dgm:pt modelId="{4D0C5DD5-7AFF-4953-A716-F54CC0C97CC3}">
      <dgm:prSet/>
      <dgm:spPr/>
      <dgm:t>
        <a:bodyPr/>
        <a:lstStyle/>
        <a:p>
          <a:r>
            <a:rPr lang="en-US" b="1" dirty="0"/>
            <a:t>Protein assemblies</a:t>
          </a:r>
          <a:endParaRPr lang="en-US" dirty="0"/>
        </a:p>
      </dgm:t>
    </dgm:pt>
    <dgm:pt modelId="{0C033A0B-DB2E-4F6B-93CF-2F44517AD84D}" type="parTrans" cxnId="{3D07A4AC-B6EE-425C-889A-81F6EAE119C1}">
      <dgm:prSet/>
      <dgm:spPr/>
      <dgm:t>
        <a:bodyPr/>
        <a:lstStyle/>
        <a:p>
          <a:endParaRPr lang="en-US"/>
        </a:p>
      </dgm:t>
    </dgm:pt>
    <dgm:pt modelId="{79535240-F983-4FF4-BC74-3E0082C41745}" type="sibTrans" cxnId="{3D07A4AC-B6EE-425C-889A-81F6EAE119C1}">
      <dgm:prSet/>
      <dgm:spPr/>
      <dgm:t>
        <a:bodyPr/>
        <a:lstStyle/>
        <a:p>
          <a:endParaRPr lang="en-US"/>
        </a:p>
      </dgm:t>
    </dgm:pt>
    <dgm:pt modelId="{36E69CC1-680B-47CB-824B-B01DCC6D5039}">
      <dgm:prSet/>
      <dgm:spPr/>
      <dgm:t>
        <a:bodyPr/>
        <a:lstStyle/>
        <a:p>
          <a:r>
            <a:rPr lang="en-US" b="1" strike="sngStrike" dirty="0"/>
            <a:t>Refinement</a:t>
          </a:r>
          <a:endParaRPr lang="en-US" strike="sngStrike" dirty="0"/>
        </a:p>
      </dgm:t>
    </dgm:pt>
    <dgm:pt modelId="{E14760B2-4D6C-4A74-914A-D3D63E2131E2}" type="parTrans" cxnId="{DA91194C-EAC7-4310-A993-BFEB385C8187}">
      <dgm:prSet/>
      <dgm:spPr/>
      <dgm:t>
        <a:bodyPr/>
        <a:lstStyle/>
        <a:p>
          <a:endParaRPr lang="en-US"/>
        </a:p>
      </dgm:t>
    </dgm:pt>
    <dgm:pt modelId="{22E678B0-BDF7-412E-A576-E3B47494DF5B}" type="sibTrans" cxnId="{DA91194C-EAC7-4310-A993-BFEB385C8187}">
      <dgm:prSet/>
      <dgm:spPr/>
      <dgm:t>
        <a:bodyPr/>
        <a:lstStyle/>
        <a:p>
          <a:endParaRPr lang="en-US"/>
        </a:p>
      </dgm:t>
    </dgm:pt>
    <dgm:pt modelId="{792F815E-44F1-4BF7-8EF9-C8600A5FA9C8}">
      <dgm:prSet/>
      <dgm:spPr/>
      <dgm:t>
        <a:bodyPr/>
        <a:lstStyle/>
        <a:p>
          <a:r>
            <a:rPr lang="en-US" b="1" strike="sngStrike" dirty="0"/>
            <a:t>Contact prediction</a:t>
          </a:r>
          <a:endParaRPr lang="en-US" strike="sngStrike" dirty="0"/>
        </a:p>
      </dgm:t>
    </dgm:pt>
    <dgm:pt modelId="{B5CD363F-88B5-4250-B847-542B05A0A538}" type="parTrans" cxnId="{478E5A99-3C1F-4D76-B3F7-383123BF0931}">
      <dgm:prSet/>
      <dgm:spPr/>
      <dgm:t>
        <a:bodyPr/>
        <a:lstStyle/>
        <a:p>
          <a:endParaRPr lang="en-US"/>
        </a:p>
      </dgm:t>
    </dgm:pt>
    <dgm:pt modelId="{56ACBD55-1D84-4BF7-A247-6545BBAB16AD}" type="sibTrans" cxnId="{478E5A99-3C1F-4D76-B3F7-383123BF0931}">
      <dgm:prSet/>
      <dgm:spPr/>
      <dgm:t>
        <a:bodyPr/>
        <a:lstStyle/>
        <a:p>
          <a:endParaRPr lang="en-US"/>
        </a:p>
      </dgm:t>
    </dgm:pt>
    <dgm:pt modelId="{F3FA99D7-DA56-43C8-9F76-294C9F3CC96F}">
      <dgm:prSet/>
      <dgm:spPr/>
      <dgm:t>
        <a:bodyPr/>
        <a:lstStyle/>
        <a:p>
          <a:r>
            <a:rPr lang="en-US" b="1" strike="sngStrike" dirty="0"/>
            <a:t>Data assisted modeling</a:t>
          </a:r>
          <a:endParaRPr lang="en-US" strike="sngStrike" dirty="0"/>
        </a:p>
      </dgm:t>
    </dgm:pt>
    <dgm:pt modelId="{AC7FA882-F3D0-4694-8037-BD66F8BA7D8F}" type="parTrans" cxnId="{418B9882-008B-4CD8-B7CE-70027FFB940E}">
      <dgm:prSet/>
      <dgm:spPr/>
      <dgm:t>
        <a:bodyPr/>
        <a:lstStyle/>
        <a:p>
          <a:endParaRPr lang="en-US"/>
        </a:p>
      </dgm:t>
    </dgm:pt>
    <dgm:pt modelId="{C81156CB-35F4-47EF-8A2F-EFCD5E71255B}" type="sibTrans" cxnId="{418B9882-008B-4CD8-B7CE-70027FFB940E}">
      <dgm:prSet/>
      <dgm:spPr/>
      <dgm:t>
        <a:bodyPr/>
        <a:lstStyle/>
        <a:p>
          <a:endParaRPr lang="en-US"/>
        </a:p>
      </dgm:t>
    </dgm:pt>
    <dgm:pt modelId="{7FEC39BE-466A-4DE1-BF0F-A9C504264751}">
      <dgm:prSet/>
      <dgm:spPr/>
      <dgm:t>
        <a:bodyPr/>
        <a:lstStyle/>
        <a:p>
          <a:r>
            <a:rPr lang="en-US" b="1" dirty="0"/>
            <a:t>Accuracy estimation</a:t>
          </a:r>
          <a:endParaRPr lang="en-US" dirty="0"/>
        </a:p>
      </dgm:t>
    </dgm:pt>
    <dgm:pt modelId="{A606F34D-817F-48AB-9FCA-04D9F6B07449}" type="parTrans" cxnId="{056DD3BE-F4A7-420B-BEE8-3D1BE60C8781}">
      <dgm:prSet/>
      <dgm:spPr/>
      <dgm:t>
        <a:bodyPr/>
        <a:lstStyle/>
        <a:p>
          <a:endParaRPr lang="en-US"/>
        </a:p>
      </dgm:t>
    </dgm:pt>
    <dgm:pt modelId="{54B6C891-F730-4BA9-8C34-8EF5DD35D801}" type="sibTrans" cxnId="{056DD3BE-F4A7-420B-BEE8-3D1BE60C8781}">
      <dgm:prSet/>
      <dgm:spPr/>
      <dgm:t>
        <a:bodyPr/>
        <a:lstStyle/>
        <a:p>
          <a:endParaRPr lang="en-US"/>
        </a:p>
      </dgm:t>
    </dgm:pt>
    <dgm:pt modelId="{BEEAD48F-6A8A-45BB-97A8-2182953C77B1}">
      <dgm:prSet/>
      <dgm:spPr/>
      <dgm:t>
        <a:bodyPr/>
        <a:lstStyle/>
        <a:p>
          <a:r>
            <a:rPr lang="en-US" b="1" strike="sngStrike" dirty="0"/>
            <a:t>Function – what is the model good for? </a:t>
          </a:r>
          <a:endParaRPr lang="en-US" strike="sngStrike" dirty="0"/>
        </a:p>
      </dgm:t>
    </dgm:pt>
    <dgm:pt modelId="{9D59AD64-DAC6-4C6F-B4F3-6DAB3C78BFE8}" type="parTrans" cxnId="{FAD3203F-27EA-45A9-AC96-72FDC7B13FE5}">
      <dgm:prSet/>
      <dgm:spPr/>
      <dgm:t>
        <a:bodyPr/>
        <a:lstStyle/>
        <a:p>
          <a:endParaRPr lang="en-US"/>
        </a:p>
      </dgm:t>
    </dgm:pt>
    <dgm:pt modelId="{7C050A63-4E89-4952-AE3D-449BB15AF6F4}" type="sibTrans" cxnId="{FAD3203F-27EA-45A9-AC96-72FDC7B13FE5}">
      <dgm:prSet/>
      <dgm:spPr/>
      <dgm:t>
        <a:bodyPr/>
        <a:lstStyle/>
        <a:p>
          <a:endParaRPr lang="en-US"/>
        </a:p>
      </dgm:t>
    </dgm:pt>
    <dgm:pt modelId="{DADC5C5E-76DD-429F-856F-D62704956BC4}">
      <dgm:prSet/>
      <dgm:spPr/>
      <dgm:t>
        <a:bodyPr/>
        <a:lstStyle/>
        <a:p>
          <a:r>
            <a:rPr lang="en-US" strike="sngStrike" dirty="0"/>
            <a:t>Threading</a:t>
          </a:r>
        </a:p>
      </dgm:t>
    </dgm:pt>
    <dgm:pt modelId="{A420B526-B24F-4DD7-AB07-B01880BD5C4F}" type="parTrans" cxnId="{1C307D16-DB71-4D07-8538-EEE156DC4213}">
      <dgm:prSet/>
      <dgm:spPr/>
      <dgm:t>
        <a:bodyPr/>
        <a:lstStyle/>
        <a:p>
          <a:endParaRPr lang="en-US"/>
        </a:p>
      </dgm:t>
    </dgm:pt>
    <dgm:pt modelId="{26917EF7-D82A-4236-8E4D-B8A69AFB7D64}" type="sibTrans" cxnId="{1C307D16-DB71-4D07-8538-EEE156DC4213}">
      <dgm:prSet/>
      <dgm:spPr/>
      <dgm:t>
        <a:bodyPr/>
        <a:lstStyle/>
        <a:p>
          <a:endParaRPr lang="en-US"/>
        </a:p>
      </dgm:t>
    </dgm:pt>
    <dgm:pt modelId="{85A17F6F-191B-4B7C-966C-E87289B08FF3}">
      <dgm:prSet/>
      <dgm:spPr/>
      <dgm:t>
        <a:bodyPr/>
        <a:lstStyle/>
        <a:p>
          <a:r>
            <a:rPr lang="en-US" strike="sngStrike" dirty="0"/>
            <a:t>Secondary structure </a:t>
          </a:r>
        </a:p>
      </dgm:t>
    </dgm:pt>
    <dgm:pt modelId="{ADF8249D-F33F-40B8-B667-3E617BD76CA3}" type="parTrans" cxnId="{EDC8C663-3F23-497B-B37F-24D7B2403960}">
      <dgm:prSet/>
      <dgm:spPr/>
      <dgm:t>
        <a:bodyPr/>
        <a:lstStyle/>
        <a:p>
          <a:endParaRPr lang="en-US"/>
        </a:p>
      </dgm:t>
    </dgm:pt>
    <dgm:pt modelId="{E83BF4CF-52C5-4898-91D9-5FC1D2F4AAB1}" type="sibTrans" cxnId="{EDC8C663-3F23-497B-B37F-24D7B2403960}">
      <dgm:prSet/>
      <dgm:spPr/>
      <dgm:t>
        <a:bodyPr/>
        <a:lstStyle/>
        <a:p>
          <a:endParaRPr lang="en-US"/>
        </a:p>
      </dgm:t>
    </dgm:pt>
    <dgm:pt modelId="{DC7BD6CB-7D31-4864-901C-1AC780912017}">
      <dgm:prSet/>
      <dgm:spPr/>
      <dgm:t>
        <a:bodyPr/>
        <a:lstStyle/>
        <a:p>
          <a:r>
            <a:rPr lang="en-US" strike="sngStrike" dirty="0"/>
            <a:t>Disorder</a:t>
          </a:r>
        </a:p>
      </dgm:t>
    </dgm:pt>
    <dgm:pt modelId="{1F9CA256-FD60-4DEE-B3E4-23D23D8441D1}" type="parTrans" cxnId="{92DE4FBB-5DB4-42D7-BD35-2960B8113943}">
      <dgm:prSet/>
      <dgm:spPr/>
      <dgm:t>
        <a:bodyPr/>
        <a:lstStyle/>
        <a:p>
          <a:endParaRPr lang="en-US"/>
        </a:p>
      </dgm:t>
    </dgm:pt>
    <dgm:pt modelId="{131E4EF5-57AD-4965-B3A6-89849CE047D8}" type="sibTrans" cxnId="{92DE4FBB-5DB4-42D7-BD35-2960B8113943}">
      <dgm:prSet/>
      <dgm:spPr/>
      <dgm:t>
        <a:bodyPr/>
        <a:lstStyle/>
        <a:p>
          <a:endParaRPr lang="en-US"/>
        </a:p>
      </dgm:t>
    </dgm:pt>
    <dgm:pt modelId="{C14099BF-D02D-F240-A2BB-1940CF7B3B00}" type="pres">
      <dgm:prSet presAssocID="{2AC4DDBC-9284-4202-8386-1129FBF98907}" presName="vert0" presStyleCnt="0">
        <dgm:presLayoutVars>
          <dgm:dir/>
          <dgm:animOne val="branch"/>
          <dgm:animLvl val="lvl"/>
        </dgm:presLayoutVars>
      </dgm:prSet>
      <dgm:spPr/>
    </dgm:pt>
    <dgm:pt modelId="{CBE0C67E-BA71-6745-9BA1-F65506830C5E}" type="pres">
      <dgm:prSet presAssocID="{49FC9F07-33BB-4A3F-80E9-29C955CBD247}" presName="thickLine" presStyleLbl="alignNode1" presStyleIdx="0" presStyleCnt="11"/>
      <dgm:spPr/>
    </dgm:pt>
    <dgm:pt modelId="{976C4CB8-D1B6-9F41-9476-4242ABF31AAD}" type="pres">
      <dgm:prSet presAssocID="{49FC9F07-33BB-4A3F-80E9-29C955CBD247}" presName="horz1" presStyleCnt="0"/>
      <dgm:spPr/>
    </dgm:pt>
    <dgm:pt modelId="{B4006DEB-0C54-F842-B59B-30BF6CF78927}" type="pres">
      <dgm:prSet presAssocID="{49FC9F07-33BB-4A3F-80E9-29C955CBD247}" presName="tx1" presStyleLbl="revTx" presStyleIdx="0" presStyleCnt="11"/>
      <dgm:spPr/>
    </dgm:pt>
    <dgm:pt modelId="{B2DB60F7-0459-4940-A3C6-917E2EF3F6AA}" type="pres">
      <dgm:prSet presAssocID="{49FC9F07-33BB-4A3F-80E9-29C955CBD247}" presName="vert1" presStyleCnt="0"/>
      <dgm:spPr/>
    </dgm:pt>
    <dgm:pt modelId="{3F180E6C-1074-2C42-B861-62ACA7E16E09}" type="pres">
      <dgm:prSet presAssocID="{AE81BF95-3D5D-41A1-B45D-8D775DA85BAC}" presName="thickLine" presStyleLbl="alignNode1" presStyleIdx="1" presStyleCnt="11"/>
      <dgm:spPr/>
    </dgm:pt>
    <dgm:pt modelId="{68D05359-9D2C-B743-AB47-5092AF6D5382}" type="pres">
      <dgm:prSet presAssocID="{AE81BF95-3D5D-41A1-B45D-8D775DA85BAC}" presName="horz1" presStyleCnt="0"/>
      <dgm:spPr/>
    </dgm:pt>
    <dgm:pt modelId="{A02B0690-BB07-9E4B-B43B-45742E6A0C87}" type="pres">
      <dgm:prSet presAssocID="{AE81BF95-3D5D-41A1-B45D-8D775DA85BAC}" presName="tx1" presStyleLbl="revTx" presStyleIdx="1" presStyleCnt="11"/>
      <dgm:spPr/>
    </dgm:pt>
    <dgm:pt modelId="{5DD58444-7A8C-A740-9ED2-2838EEB656C7}" type="pres">
      <dgm:prSet presAssocID="{AE81BF95-3D5D-41A1-B45D-8D775DA85BAC}" presName="vert1" presStyleCnt="0"/>
      <dgm:spPr/>
    </dgm:pt>
    <dgm:pt modelId="{4D729E9A-BF01-A743-A488-B5D6ACCACE66}" type="pres">
      <dgm:prSet presAssocID="{4D0C5DD5-7AFF-4953-A716-F54CC0C97CC3}" presName="thickLine" presStyleLbl="alignNode1" presStyleIdx="2" presStyleCnt="11"/>
      <dgm:spPr/>
    </dgm:pt>
    <dgm:pt modelId="{717F2B8A-8A4C-A54D-9EF4-8A71C399B8F7}" type="pres">
      <dgm:prSet presAssocID="{4D0C5DD5-7AFF-4953-A716-F54CC0C97CC3}" presName="horz1" presStyleCnt="0"/>
      <dgm:spPr/>
    </dgm:pt>
    <dgm:pt modelId="{4A826B0F-BF25-F743-8CBC-DD8DDDE84A69}" type="pres">
      <dgm:prSet presAssocID="{4D0C5DD5-7AFF-4953-A716-F54CC0C97CC3}" presName="tx1" presStyleLbl="revTx" presStyleIdx="2" presStyleCnt="11"/>
      <dgm:spPr/>
    </dgm:pt>
    <dgm:pt modelId="{C2EE73B5-DFD8-024F-B006-27A9605BD247}" type="pres">
      <dgm:prSet presAssocID="{4D0C5DD5-7AFF-4953-A716-F54CC0C97CC3}" presName="vert1" presStyleCnt="0"/>
      <dgm:spPr/>
    </dgm:pt>
    <dgm:pt modelId="{9DF1AB60-738F-954B-8479-6ECE05507308}" type="pres">
      <dgm:prSet presAssocID="{36E69CC1-680B-47CB-824B-B01DCC6D5039}" presName="thickLine" presStyleLbl="alignNode1" presStyleIdx="3" presStyleCnt="11"/>
      <dgm:spPr/>
    </dgm:pt>
    <dgm:pt modelId="{413117F7-4BB7-004E-A80D-8328C5679DC3}" type="pres">
      <dgm:prSet presAssocID="{36E69CC1-680B-47CB-824B-B01DCC6D5039}" presName="horz1" presStyleCnt="0"/>
      <dgm:spPr/>
    </dgm:pt>
    <dgm:pt modelId="{A46AD47B-B9AE-DE42-817E-95936084704A}" type="pres">
      <dgm:prSet presAssocID="{36E69CC1-680B-47CB-824B-B01DCC6D5039}" presName="tx1" presStyleLbl="revTx" presStyleIdx="3" presStyleCnt="11"/>
      <dgm:spPr/>
    </dgm:pt>
    <dgm:pt modelId="{CB240FCF-25E9-4348-91BF-B89DA1498AC7}" type="pres">
      <dgm:prSet presAssocID="{36E69CC1-680B-47CB-824B-B01DCC6D5039}" presName="vert1" presStyleCnt="0"/>
      <dgm:spPr/>
    </dgm:pt>
    <dgm:pt modelId="{BDCD5C89-B18C-2C43-9A74-95642F20F863}" type="pres">
      <dgm:prSet presAssocID="{792F815E-44F1-4BF7-8EF9-C8600A5FA9C8}" presName="thickLine" presStyleLbl="alignNode1" presStyleIdx="4" presStyleCnt="11"/>
      <dgm:spPr/>
    </dgm:pt>
    <dgm:pt modelId="{DE90E114-C389-5B4D-8225-1F72426F9A4D}" type="pres">
      <dgm:prSet presAssocID="{792F815E-44F1-4BF7-8EF9-C8600A5FA9C8}" presName="horz1" presStyleCnt="0"/>
      <dgm:spPr/>
    </dgm:pt>
    <dgm:pt modelId="{C534D438-0DF7-BA44-8E95-4F0C2C2AB3B7}" type="pres">
      <dgm:prSet presAssocID="{792F815E-44F1-4BF7-8EF9-C8600A5FA9C8}" presName="tx1" presStyleLbl="revTx" presStyleIdx="4" presStyleCnt="11"/>
      <dgm:spPr/>
    </dgm:pt>
    <dgm:pt modelId="{9B16FCAA-1546-F54A-908F-A58EFCE14AF8}" type="pres">
      <dgm:prSet presAssocID="{792F815E-44F1-4BF7-8EF9-C8600A5FA9C8}" presName="vert1" presStyleCnt="0"/>
      <dgm:spPr/>
    </dgm:pt>
    <dgm:pt modelId="{0A536B6A-5D49-F34D-B1AA-66D1D8B0F91B}" type="pres">
      <dgm:prSet presAssocID="{F3FA99D7-DA56-43C8-9F76-294C9F3CC96F}" presName="thickLine" presStyleLbl="alignNode1" presStyleIdx="5" presStyleCnt="11"/>
      <dgm:spPr/>
    </dgm:pt>
    <dgm:pt modelId="{00154970-838C-F443-A299-0D440391B150}" type="pres">
      <dgm:prSet presAssocID="{F3FA99D7-DA56-43C8-9F76-294C9F3CC96F}" presName="horz1" presStyleCnt="0"/>
      <dgm:spPr/>
    </dgm:pt>
    <dgm:pt modelId="{B16C28E4-DE2F-9A4F-A57F-4BC6374B4DB6}" type="pres">
      <dgm:prSet presAssocID="{F3FA99D7-DA56-43C8-9F76-294C9F3CC96F}" presName="tx1" presStyleLbl="revTx" presStyleIdx="5" presStyleCnt="11"/>
      <dgm:spPr/>
    </dgm:pt>
    <dgm:pt modelId="{C113EDF1-25AC-F842-8C9E-E7C7876DA064}" type="pres">
      <dgm:prSet presAssocID="{F3FA99D7-DA56-43C8-9F76-294C9F3CC96F}" presName="vert1" presStyleCnt="0"/>
      <dgm:spPr/>
    </dgm:pt>
    <dgm:pt modelId="{5732D925-3A6A-AB45-A0DD-8B6D9B47EFC0}" type="pres">
      <dgm:prSet presAssocID="{7FEC39BE-466A-4DE1-BF0F-A9C504264751}" presName="thickLine" presStyleLbl="alignNode1" presStyleIdx="6" presStyleCnt="11"/>
      <dgm:spPr/>
    </dgm:pt>
    <dgm:pt modelId="{FD37FF41-913E-A546-991F-213F65BC8E09}" type="pres">
      <dgm:prSet presAssocID="{7FEC39BE-466A-4DE1-BF0F-A9C504264751}" presName="horz1" presStyleCnt="0"/>
      <dgm:spPr/>
    </dgm:pt>
    <dgm:pt modelId="{57C36265-76E1-F84B-9201-14E81945B435}" type="pres">
      <dgm:prSet presAssocID="{7FEC39BE-466A-4DE1-BF0F-A9C504264751}" presName="tx1" presStyleLbl="revTx" presStyleIdx="6" presStyleCnt="11"/>
      <dgm:spPr/>
    </dgm:pt>
    <dgm:pt modelId="{C7393AC2-7377-5A42-BA13-7BE5B81694C4}" type="pres">
      <dgm:prSet presAssocID="{7FEC39BE-466A-4DE1-BF0F-A9C504264751}" presName="vert1" presStyleCnt="0"/>
      <dgm:spPr/>
    </dgm:pt>
    <dgm:pt modelId="{35B6CC8F-1340-C541-9728-E54F63CF39B1}" type="pres">
      <dgm:prSet presAssocID="{BEEAD48F-6A8A-45BB-97A8-2182953C77B1}" presName="thickLine" presStyleLbl="alignNode1" presStyleIdx="7" presStyleCnt="11"/>
      <dgm:spPr/>
    </dgm:pt>
    <dgm:pt modelId="{978C3D0F-1574-9F47-9988-06A91CC83067}" type="pres">
      <dgm:prSet presAssocID="{BEEAD48F-6A8A-45BB-97A8-2182953C77B1}" presName="horz1" presStyleCnt="0"/>
      <dgm:spPr/>
    </dgm:pt>
    <dgm:pt modelId="{6B6D9865-E0DF-CC44-9294-CE8C1C128098}" type="pres">
      <dgm:prSet presAssocID="{BEEAD48F-6A8A-45BB-97A8-2182953C77B1}" presName="tx1" presStyleLbl="revTx" presStyleIdx="7" presStyleCnt="11"/>
      <dgm:spPr/>
    </dgm:pt>
    <dgm:pt modelId="{30FD4B6E-9171-654C-82C2-3805185D3E15}" type="pres">
      <dgm:prSet presAssocID="{BEEAD48F-6A8A-45BB-97A8-2182953C77B1}" presName="vert1" presStyleCnt="0"/>
      <dgm:spPr/>
    </dgm:pt>
    <dgm:pt modelId="{B1F4148F-7975-F34C-935C-AC2C79B1A811}" type="pres">
      <dgm:prSet presAssocID="{DADC5C5E-76DD-429F-856F-D62704956BC4}" presName="thickLine" presStyleLbl="alignNode1" presStyleIdx="8" presStyleCnt="11"/>
      <dgm:spPr/>
    </dgm:pt>
    <dgm:pt modelId="{A2AA6402-8184-4741-A07C-50F174285760}" type="pres">
      <dgm:prSet presAssocID="{DADC5C5E-76DD-429F-856F-D62704956BC4}" presName="horz1" presStyleCnt="0"/>
      <dgm:spPr/>
    </dgm:pt>
    <dgm:pt modelId="{3F4A1C85-B303-D347-BD8A-0F6E1C3FC538}" type="pres">
      <dgm:prSet presAssocID="{DADC5C5E-76DD-429F-856F-D62704956BC4}" presName="tx1" presStyleLbl="revTx" presStyleIdx="8" presStyleCnt="11"/>
      <dgm:spPr/>
    </dgm:pt>
    <dgm:pt modelId="{7208FA98-427E-8D4A-8B8A-D62F05715C52}" type="pres">
      <dgm:prSet presAssocID="{DADC5C5E-76DD-429F-856F-D62704956BC4}" presName="vert1" presStyleCnt="0"/>
      <dgm:spPr/>
    </dgm:pt>
    <dgm:pt modelId="{343D5AE9-29B7-CE4F-9654-A13C81BD1662}" type="pres">
      <dgm:prSet presAssocID="{85A17F6F-191B-4B7C-966C-E87289B08FF3}" presName="thickLine" presStyleLbl="alignNode1" presStyleIdx="9" presStyleCnt="11"/>
      <dgm:spPr/>
    </dgm:pt>
    <dgm:pt modelId="{CD21B0C2-C13B-E947-92BD-927DCE0098D0}" type="pres">
      <dgm:prSet presAssocID="{85A17F6F-191B-4B7C-966C-E87289B08FF3}" presName="horz1" presStyleCnt="0"/>
      <dgm:spPr/>
    </dgm:pt>
    <dgm:pt modelId="{C2C389A7-1DC9-7246-912E-A6F38762B891}" type="pres">
      <dgm:prSet presAssocID="{85A17F6F-191B-4B7C-966C-E87289B08FF3}" presName="tx1" presStyleLbl="revTx" presStyleIdx="9" presStyleCnt="11"/>
      <dgm:spPr/>
    </dgm:pt>
    <dgm:pt modelId="{397A7B83-4986-874C-9B81-5194D215877A}" type="pres">
      <dgm:prSet presAssocID="{85A17F6F-191B-4B7C-966C-E87289B08FF3}" presName="vert1" presStyleCnt="0"/>
      <dgm:spPr/>
    </dgm:pt>
    <dgm:pt modelId="{1ECA7AF7-0D7A-784D-ADF2-757B89072373}" type="pres">
      <dgm:prSet presAssocID="{DC7BD6CB-7D31-4864-901C-1AC780912017}" presName="thickLine" presStyleLbl="alignNode1" presStyleIdx="10" presStyleCnt="11"/>
      <dgm:spPr/>
    </dgm:pt>
    <dgm:pt modelId="{4A819E3B-E288-854A-BFB7-2F9F00898083}" type="pres">
      <dgm:prSet presAssocID="{DC7BD6CB-7D31-4864-901C-1AC780912017}" presName="horz1" presStyleCnt="0"/>
      <dgm:spPr/>
    </dgm:pt>
    <dgm:pt modelId="{702D4433-63BE-D945-A8CE-F92936DBC17B}" type="pres">
      <dgm:prSet presAssocID="{DC7BD6CB-7D31-4864-901C-1AC780912017}" presName="tx1" presStyleLbl="revTx" presStyleIdx="10" presStyleCnt="11"/>
      <dgm:spPr/>
    </dgm:pt>
    <dgm:pt modelId="{56C49B2E-7685-0844-8BC0-132E060320C9}" type="pres">
      <dgm:prSet presAssocID="{DC7BD6CB-7D31-4864-901C-1AC780912017}" presName="vert1" presStyleCnt="0"/>
      <dgm:spPr/>
    </dgm:pt>
  </dgm:ptLst>
  <dgm:cxnLst>
    <dgm:cxn modelId="{1DA00F09-A450-164F-AAFA-DB39BFAC3366}" type="presOf" srcId="{BEEAD48F-6A8A-45BB-97A8-2182953C77B1}" destId="{6B6D9865-E0DF-CC44-9294-CE8C1C128098}" srcOrd="0" destOrd="0" presId="urn:microsoft.com/office/officeart/2008/layout/LinedList"/>
    <dgm:cxn modelId="{D15CD30D-13DC-5B4F-85AC-127CED9F04D0}" type="presOf" srcId="{792F815E-44F1-4BF7-8EF9-C8600A5FA9C8}" destId="{C534D438-0DF7-BA44-8E95-4F0C2C2AB3B7}" srcOrd="0" destOrd="0" presId="urn:microsoft.com/office/officeart/2008/layout/LinedList"/>
    <dgm:cxn modelId="{EB0ABC13-0C9F-2D48-A622-55F855B3E521}" type="presOf" srcId="{DADC5C5E-76DD-429F-856F-D62704956BC4}" destId="{3F4A1C85-B303-D347-BD8A-0F6E1C3FC538}" srcOrd="0" destOrd="0" presId="urn:microsoft.com/office/officeart/2008/layout/LinedList"/>
    <dgm:cxn modelId="{1C307D16-DB71-4D07-8538-EEE156DC4213}" srcId="{2AC4DDBC-9284-4202-8386-1129FBF98907}" destId="{DADC5C5E-76DD-429F-856F-D62704956BC4}" srcOrd="8" destOrd="0" parTransId="{A420B526-B24F-4DD7-AB07-B01880BD5C4F}" sibTransId="{26917EF7-D82A-4236-8E4D-B8A69AFB7D64}"/>
    <dgm:cxn modelId="{FAD3203F-27EA-45A9-AC96-72FDC7B13FE5}" srcId="{2AC4DDBC-9284-4202-8386-1129FBF98907}" destId="{BEEAD48F-6A8A-45BB-97A8-2182953C77B1}" srcOrd="7" destOrd="0" parTransId="{9D59AD64-DAC6-4C6F-B4F3-6DAB3C78BFE8}" sibTransId="{7C050A63-4E89-4952-AE3D-449BB15AF6F4}"/>
    <dgm:cxn modelId="{E6BC9F40-B8F2-4A27-82A2-92FD51FB9B82}" srcId="{2AC4DDBC-9284-4202-8386-1129FBF98907}" destId="{49FC9F07-33BB-4A3F-80E9-29C955CBD247}" srcOrd="0" destOrd="0" parTransId="{31B36F1D-B961-4CE9-AEAF-3E26AFC2824B}" sibTransId="{DB461076-23B2-43D1-A03E-18EEAEB84A8D}"/>
    <dgm:cxn modelId="{C7C64D4B-8370-964F-95C1-448277868407}" type="presOf" srcId="{49FC9F07-33BB-4A3F-80E9-29C955CBD247}" destId="{B4006DEB-0C54-F842-B59B-30BF6CF78927}" srcOrd="0" destOrd="0" presId="urn:microsoft.com/office/officeart/2008/layout/LinedList"/>
    <dgm:cxn modelId="{DA91194C-EAC7-4310-A993-BFEB385C8187}" srcId="{2AC4DDBC-9284-4202-8386-1129FBF98907}" destId="{36E69CC1-680B-47CB-824B-B01DCC6D5039}" srcOrd="3" destOrd="0" parTransId="{E14760B2-4D6C-4A74-914A-D3D63E2131E2}" sibTransId="{22E678B0-BDF7-412E-A576-E3B47494DF5B}"/>
    <dgm:cxn modelId="{C6708E50-5AEC-F744-84A1-659B88DABE95}" type="presOf" srcId="{7FEC39BE-466A-4DE1-BF0F-A9C504264751}" destId="{57C36265-76E1-F84B-9201-14E81945B435}" srcOrd="0" destOrd="0" presId="urn:microsoft.com/office/officeart/2008/layout/LinedList"/>
    <dgm:cxn modelId="{DB3CB05C-6CBC-2A4F-80E7-67D00ACF8ADB}" type="presOf" srcId="{36E69CC1-680B-47CB-824B-B01DCC6D5039}" destId="{A46AD47B-B9AE-DE42-817E-95936084704A}" srcOrd="0" destOrd="0" presId="urn:microsoft.com/office/officeart/2008/layout/LinedList"/>
    <dgm:cxn modelId="{EDC8C663-3F23-497B-B37F-24D7B2403960}" srcId="{2AC4DDBC-9284-4202-8386-1129FBF98907}" destId="{85A17F6F-191B-4B7C-966C-E87289B08FF3}" srcOrd="9" destOrd="0" parTransId="{ADF8249D-F33F-40B8-B667-3E617BD76CA3}" sibTransId="{E83BF4CF-52C5-4898-91D9-5FC1D2F4AAB1}"/>
    <dgm:cxn modelId="{A47F2B72-60B2-6B40-9331-214275E45F57}" type="presOf" srcId="{F3FA99D7-DA56-43C8-9F76-294C9F3CC96F}" destId="{B16C28E4-DE2F-9A4F-A57F-4BC6374B4DB6}" srcOrd="0" destOrd="0" presId="urn:microsoft.com/office/officeart/2008/layout/LinedList"/>
    <dgm:cxn modelId="{418B9882-008B-4CD8-B7CE-70027FFB940E}" srcId="{2AC4DDBC-9284-4202-8386-1129FBF98907}" destId="{F3FA99D7-DA56-43C8-9F76-294C9F3CC96F}" srcOrd="5" destOrd="0" parTransId="{AC7FA882-F3D0-4694-8037-BD66F8BA7D8F}" sibTransId="{C81156CB-35F4-47EF-8A2F-EFCD5E71255B}"/>
    <dgm:cxn modelId="{72EE798B-95DC-024E-BA53-A679E7E1D34D}" type="presOf" srcId="{4D0C5DD5-7AFF-4953-A716-F54CC0C97CC3}" destId="{4A826B0F-BF25-F743-8CBC-DD8DDDE84A69}" srcOrd="0" destOrd="0" presId="urn:microsoft.com/office/officeart/2008/layout/LinedList"/>
    <dgm:cxn modelId="{4D691395-2D48-E347-BA20-AEFFEE1BAA85}" type="presOf" srcId="{AE81BF95-3D5D-41A1-B45D-8D775DA85BAC}" destId="{A02B0690-BB07-9E4B-B43B-45742E6A0C87}" srcOrd="0" destOrd="0" presId="urn:microsoft.com/office/officeart/2008/layout/LinedList"/>
    <dgm:cxn modelId="{478E5A99-3C1F-4D76-B3F7-383123BF0931}" srcId="{2AC4DDBC-9284-4202-8386-1129FBF98907}" destId="{792F815E-44F1-4BF7-8EF9-C8600A5FA9C8}" srcOrd="4" destOrd="0" parTransId="{B5CD363F-88B5-4250-B847-542B05A0A538}" sibTransId="{56ACBD55-1D84-4BF7-A247-6545BBAB16AD}"/>
    <dgm:cxn modelId="{3D07A4AC-B6EE-425C-889A-81F6EAE119C1}" srcId="{2AC4DDBC-9284-4202-8386-1129FBF98907}" destId="{4D0C5DD5-7AFF-4953-A716-F54CC0C97CC3}" srcOrd="2" destOrd="0" parTransId="{0C033A0B-DB2E-4F6B-93CF-2F44517AD84D}" sibTransId="{79535240-F983-4FF4-BC74-3E0082C41745}"/>
    <dgm:cxn modelId="{0003C6AC-9F89-6E4F-9369-6AB15E7C49F3}" type="presOf" srcId="{DC7BD6CB-7D31-4864-901C-1AC780912017}" destId="{702D4433-63BE-D945-A8CE-F92936DBC17B}" srcOrd="0" destOrd="0" presId="urn:microsoft.com/office/officeart/2008/layout/LinedList"/>
    <dgm:cxn modelId="{88D3D9BA-0A01-4C4B-830C-8EAE43FE44CC}" type="presOf" srcId="{2AC4DDBC-9284-4202-8386-1129FBF98907}" destId="{C14099BF-D02D-F240-A2BB-1940CF7B3B00}" srcOrd="0" destOrd="0" presId="urn:microsoft.com/office/officeart/2008/layout/LinedList"/>
    <dgm:cxn modelId="{92DE4FBB-5DB4-42D7-BD35-2960B8113943}" srcId="{2AC4DDBC-9284-4202-8386-1129FBF98907}" destId="{DC7BD6CB-7D31-4864-901C-1AC780912017}" srcOrd="10" destOrd="0" parTransId="{1F9CA256-FD60-4DEE-B3E4-23D23D8441D1}" sibTransId="{131E4EF5-57AD-4965-B3A6-89849CE047D8}"/>
    <dgm:cxn modelId="{056DD3BE-F4A7-420B-BEE8-3D1BE60C8781}" srcId="{2AC4DDBC-9284-4202-8386-1129FBF98907}" destId="{7FEC39BE-466A-4DE1-BF0F-A9C504264751}" srcOrd="6" destOrd="0" parTransId="{A606F34D-817F-48AB-9FCA-04D9F6B07449}" sibTransId="{54B6C891-F730-4BA9-8C34-8EF5DD35D801}"/>
    <dgm:cxn modelId="{7BDBE1E2-A4B4-FD47-8C31-237BDE24366E}" type="presOf" srcId="{85A17F6F-191B-4B7C-966C-E87289B08FF3}" destId="{C2C389A7-1DC9-7246-912E-A6F38762B891}" srcOrd="0" destOrd="0" presId="urn:microsoft.com/office/officeart/2008/layout/LinedList"/>
    <dgm:cxn modelId="{1969A4F8-AB4C-4ED9-82B8-A4FF43713D03}" srcId="{2AC4DDBC-9284-4202-8386-1129FBF98907}" destId="{AE81BF95-3D5D-41A1-B45D-8D775DA85BAC}" srcOrd="1" destOrd="0" parTransId="{B83C829A-F476-4240-8092-AC2907F6338F}" sibTransId="{67DF92CB-214C-4FF5-8F48-057ED90A9B44}"/>
    <dgm:cxn modelId="{8B720780-92E0-7C47-82E7-6ED2D05A9642}" type="presParOf" srcId="{C14099BF-D02D-F240-A2BB-1940CF7B3B00}" destId="{CBE0C67E-BA71-6745-9BA1-F65506830C5E}" srcOrd="0" destOrd="0" presId="urn:microsoft.com/office/officeart/2008/layout/LinedList"/>
    <dgm:cxn modelId="{028CEA7F-6DED-E64D-8915-6A884F4941D5}" type="presParOf" srcId="{C14099BF-D02D-F240-A2BB-1940CF7B3B00}" destId="{976C4CB8-D1B6-9F41-9476-4242ABF31AAD}" srcOrd="1" destOrd="0" presId="urn:microsoft.com/office/officeart/2008/layout/LinedList"/>
    <dgm:cxn modelId="{C661B0B7-A4CD-DF40-9BB5-77A0148BD340}" type="presParOf" srcId="{976C4CB8-D1B6-9F41-9476-4242ABF31AAD}" destId="{B4006DEB-0C54-F842-B59B-30BF6CF78927}" srcOrd="0" destOrd="0" presId="urn:microsoft.com/office/officeart/2008/layout/LinedList"/>
    <dgm:cxn modelId="{3E200A8E-16A8-834F-8BEA-6E63B2B748A0}" type="presParOf" srcId="{976C4CB8-D1B6-9F41-9476-4242ABF31AAD}" destId="{B2DB60F7-0459-4940-A3C6-917E2EF3F6AA}" srcOrd="1" destOrd="0" presId="urn:microsoft.com/office/officeart/2008/layout/LinedList"/>
    <dgm:cxn modelId="{EF1E632A-241F-A741-A25B-A5D681CE54AB}" type="presParOf" srcId="{C14099BF-D02D-F240-A2BB-1940CF7B3B00}" destId="{3F180E6C-1074-2C42-B861-62ACA7E16E09}" srcOrd="2" destOrd="0" presId="urn:microsoft.com/office/officeart/2008/layout/LinedList"/>
    <dgm:cxn modelId="{E04C6144-EA8C-9F4F-87B0-025DF8AEDC1C}" type="presParOf" srcId="{C14099BF-D02D-F240-A2BB-1940CF7B3B00}" destId="{68D05359-9D2C-B743-AB47-5092AF6D5382}" srcOrd="3" destOrd="0" presId="urn:microsoft.com/office/officeart/2008/layout/LinedList"/>
    <dgm:cxn modelId="{454D672D-064B-0946-BC6C-16A66EB2A019}" type="presParOf" srcId="{68D05359-9D2C-B743-AB47-5092AF6D5382}" destId="{A02B0690-BB07-9E4B-B43B-45742E6A0C87}" srcOrd="0" destOrd="0" presId="urn:microsoft.com/office/officeart/2008/layout/LinedList"/>
    <dgm:cxn modelId="{0EEC5641-ACEC-0549-968F-03B177E5DC19}" type="presParOf" srcId="{68D05359-9D2C-B743-AB47-5092AF6D5382}" destId="{5DD58444-7A8C-A740-9ED2-2838EEB656C7}" srcOrd="1" destOrd="0" presId="urn:microsoft.com/office/officeart/2008/layout/LinedList"/>
    <dgm:cxn modelId="{D922453B-8EA2-AB4B-9BA6-39AC2D3BA89B}" type="presParOf" srcId="{C14099BF-D02D-F240-A2BB-1940CF7B3B00}" destId="{4D729E9A-BF01-A743-A488-B5D6ACCACE66}" srcOrd="4" destOrd="0" presId="urn:microsoft.com/office/officeart/2008/layout/LinedList"/>
    <dgm:cxn modelId="{4D02BE49-CA2B-7347-B6E3-F0791B94F28C}" type="presParOf" srcId="{C14099BF-D02D-F240-A2BB-1940CF7B3B00}" destId="{717F2B8A-8A4C-A54D-9EF4-8A71C399B8F7}" srcOrd="5" destOrd="0" presId="urn:microsoft.com/office/officeart/2008/layout/LinedList"/>
    <dgm:cxn modelId="{1EFFE06B-818A-B143-AC5F-C4D249A2EA1E}" type="presParOf" srcId="{717F2B8A-8A4C-A54D-9EF4-8A71C399B8F7}" destId="{4A826B0F-BF25-F743-8CBC-DD8DDDE84A69}" srcOrd="0" destOrd="0" presId="urn:microsoft.com/office/officeart/2008/layout/LinedList"/>
    <dgm:cxn modelId="{758048FA-8C54-B148-BD71-7F324F24F77C}" type="presParOf" srcId="{717F2B8A-8A4C-A54D-9EF4-8A71C399B8F7}" destId="{C2EE73B5-DFD8-024F-B006-27A9605BD247}" srcOrd="1" destOrd="0" presId="urn:microsoft.com/office/officeart/2008/layout/LinedList"/>
    <dgm:cxn modelId="{305532D1-2882-6A4A-93FF-BD65E65EDE1E}" type="presParOf" srcId="{C14099BF-D02D-F240-A2BB-1940CF7B3B00}" destId="{9DF1AB60-738F-954B-8479-6ECE05507308}" srcOrd="6" destOrd="0" presId="urn:microsoft.com/office/officeart/2008/layout/LinedList"/>
    <dgm:cxn modelId="{F4EE2961-9F80-484F-8312-3692D61C9E2A}" type="presParOf" srcId="{C14099BF-D02D-F240-A2BB-1940CF7B3B00}" destId="{413117F7-4BB7-004E-A80D-8328C5679DC3}" srcOrd="7" destOrd="0" presId="urn:microsoft.com/office/officeart/2008/layout/LinedList"/>
    <dgm:cxn modelId="{FE2E1F7F-6564-EB4C-AEA4-EA49B6E265B0}" type="presParOf" srcId="{413117F7-4BB7-004E-A80D-8328C5679DC3}" destId="{A46AD47B-B9AE-DE42-817E-95936084704A}" srcOrd="0" destOrd="0" presId="urn:microsoft.com/office/officeart/2008/layout/LinedList"/>
    <dgm:cxn modelId="{A22D4196-F5B4-1740-9B5B-484202271242}" type="presParOf" srcId="{413117F7-4BB7-004E-A80D-8328C5679DC3}" destId="{CB240FCF-25E9-4348-91BF-B89DA1498AC7}" srcOrd="1" destOrd="0" presId="urn:microsoft.com/office/officeart/2008/layout/LinedList"/>
    <dgm:cxn modelId="{507E69B4-9649-8C44-BEA9-2E5BDCD4B50D}" type="presParOf" srcId="{C14099BF-D02D-F240-A2BB-1940CF7B3B00}" destId="{BDCD5C89-B18C-2C43-9A74-95642F20F863}" srcOrd="8" destOrd="0" presId="urn:microsoft.com/office/officeart/2008/layout/LinedList"/>
    <dgm:cxn modelId="{D25F62D6-1E69-4A4E-81E5-D9FE16F95E91}" type="presParOf" srcId="{C14099BF-D02D-F240-A2BB-1940CF7B3B00}" destId="{DE90E114-C389-5B4D-8225-1F72426F9A4D}" srcOrd="9" destOrd="0" presId="urn:microsoft.com/office/officeart/2008/layout/LinedList"/>
    <dgm:cxn modelId="{1DB41FAF-8A10-A147-B6A4-EC5E9B32C2BF}" type="presParOf" srcId="{DE90E114-C389-5B4D-8225-1F72426F9A4D}" destId="{C534D438-0DF7-BA44-8E95-4F0C2C2AB3B7}" srcOrd="0" destOrd="0" presId="urn:microsoft.com/office/officeart/2008/layout/LinedList"/>
    <dgm:cxn modelId="{0D7D76FB-B7DA-1B40-A528-A2977489C66D}" type="presParOf" srcId="{DE90E114-C389-5B4D-8225-1F72426F9A4D}" destId="{9B16FCAA-1546-F54A-908F-A58EFCE14AF8}" srcOrd="1" destOrd="0" presId="urn:microsoft.com/office/officeart/2008/layout/LinedList"/>
    <dgm:cxn modelId="{49081290-1361-F34C-AF65-B2B47A1C1028}" type="presParOf" srcId="{C14099BF-D02D-F240-A2BB-1940CF7B3B00}" destId="{0A536B6A-5D49-F34D-B1AA-66D1D8B0F91B}" srcOrd="10" destOrd="0" presId="urn:microsoft.com/office/officeart/2008/layout/LinedList"/>
    <dgm:cxn modelId="{C370020C-68D8-3D4B-B74E-87AFE0A37C2E}" type="presParOf" srcId="{C14099BF-D02D-F240-A2BB-1940CF7B3B00}" destId="{00154970-838C-F443-A299-0D440391B150}" srcOrd="11" destOrd="0" presId="urn:microsoft.com/office/officeart/2008/layout/LinedList"/>
    <dgm:cxn modelId="{8B1F4B22-C863-CA48-9BF3-0434899ACCE6}" type="presParOf" srcId="{00154970-838C-F443-A299-0D440391B150}" destId="{B16C28E4-DE2F-9A4F-A57F-4BC6374B4DB6}" srcOrd="0" destOrd="0" presId="urn:microsoft.com/office/officeart/2008/layout/LinedList"/>
    <dgm:cxn modelId="{C83DA555-513A-FD44-89BD-04812BD9827C}" type="presParOf" srcId="{00154970-838C-F443-A299-0D440391B150}" destId="{C113EDF1-25AC-F842-8C9E-E7C7876DA064}" srcOrd="1" destOrd="0" presId="urn:microsoft.com/office/officeart/2008/layout/LinedList"/>
    <dgm:cxn modelId="{51EFCF4D-7A3F-5D4D-8F6C-71A8E797CE49}" type="presParOf" srcId="{C14099BF-D02D-F240-A2BB-1940CF7B3B00}" destId="{5732D925-3A6A-AB45-A0DD-8B6D9B47EFC0}" srcOrd="12" destOrd="0" presId="urn:microsoft.com/office/officeart/2008/layout/LinedList"/>
    <dgm:cxn modelId="{5A54EB13-F6B9-214C-A8FC-B6E46D85690D}" type="presParOf" srcId="{C14099BF-D02D-F240-A2BB-1940CF7B3B00}" destId="{FD37FF41-913E-A546-991F-213F65BC8E09}" srcOrd="13" destOrd="0" presId="urn:microsoft.com/office/officeart/2008/layout/LinedList"/>
    <dgm:cxn modelId="{75EA43F2-E010-134A-B817-084459B8E909}" type="presParOf" srcId="{FD37FF41-913E-A546-991F-213F65BC8E09}" destId="{57C36265-76E1-F84B-9201-14E81945B435}" srcOrd="0" destOrd="0" presId="urn:microsoft.com/office/officeart/2008/layout/LinedList"/>
    <dgm:cxn modelId="{D8C9E04D-E9C9-1F4A-9772-892CC8422D34}" type="presParOf" srcId="{FD37FF41-913E-A546-991F-213F65BC8E09}" destId="{C7393AC2-7377-5A42-BA13-7BE5B81694C4}" srcOrd="1" destOrd="0" presId="urn:microsoft.com/office/officeart/2008/layout/LinedList"/>
    <dgm:cxn modelId="{2D55D9DA-B9E5-914B-BA96-4CA68AE44B72}" type="presParOf" srcId="{C14099BF-D02D-F240-A2BB-1940CF7B3B00}" destId="{35B6CC8F-1340-C541-9728-E54F63CF39B1}" srcOrd="14" destOrd="0" presId="urn:microsoft.com/office/officeart/2008/layout/LinedList"/>
    <dgm:cxn modelId="{57E6EE6E-240F-E54C-9E8A-D16DB3D8F86C}" type="presParOf" srcId="{C14099BF-D02D-F240-A2BB-1940CF7B3B00}" destId="{978C3D0F-1574-9F47-9988-06A91CC83067}" srcOrd="15" destOrd="0" presId="urn:microsoft.com/office/officeart/2008/layout/LinedList"/>
    <dgm:cxn modelId="{C7379941-1B94-B64C-B541-1D6E82C71FBA}" type="presParOf" srcId="{978C3D0F-1574-9F47-9988-06A91CC83067}" destId="{6B6D9865-E0DF-CC44-9294-CE8C1C128098}" srcOrd="0" destOrd="0" presId="urn:microsoft.com/office/officeart/2008/layout/LinedList"/>
    <dgm:cxn modelId="{B72CABAA-A2F1-2343-9830-C329926257B0}" type="presParOf" srcId="{978C3D0F-1574-9F47-9988-06A91CC83067}" destId="{30FD4B6E-9171-654C-82C2-3805185D3E15}" srcOrd="1" destOrd="0" presId="urn:microsoft.com/office/officeart/2008/layout/LinedList"/>
    <dgm:cxn modelId="{BBB68D2B-BF85-F944-97A2-1A90070997DF}" type="presParOf" srcId="{C14099BF-D02D-F240-A2BB-1940CF7B3B00}" destId="{B1F4148F-7975-F34C-935C-AC2C79B1A811}" srcOrd="16" destOrd="0" presId="urn:microsoft.com/office/officeart/2008/layout/LinedList"/>
    <dgm:cxn modelId="{030C5AE1-C5C4-3949-8C07-90CD2957CDA7}" type="presParOf" srcId="{C14099BF-D02D-F240-A2BB-1940CF7B3B00}" destId="{A2AA6402-8184-4741-A07C-50F174285760}" srcOrd="17" destOrd="0" presId="urn:microsoft.com/office/officeart/2008/layout/LinedList"/>
    <dgm:cxn modelId="{6E75765D-AC79-3042-8C7C-93A0280DB3F4}" type="presParOf" srcId="{A2AA6402-8184-4741-A07C-50F174285760}" destId="{3F4A1C85-B303-D347-BD8A-0F6E1C3FC538}" srcOrd="0" destOrd="0" presId="urn:microsoft.com/office/officeart/2008/layout/LinedList"/>
    <dgm:cxn modelId="{E5D5B914-6374-DC49-90FD-0AD6D002375C}" type="presParOf" srcId="{A2AA6402-8184-4741-A07C-50F174285760}" destId="{7208FA98-427E-8D4A-8B8A-D62F05715C52}" srcOrd="1" destOrd="0" presId="urn:microsoft.com/office/officeart/2008/layout/LinedList"/>
    <dgm:cxn modelId="{5EF21D7D-E948-BD45-91DA-1737780BA794}" type="presParOf" srcId="{C14099BF-D02D-F240-A2BB-1940CF7B3B00}" destId="{343D5AE9-29B7-CE4F-9654-A13C81BD1662}" srcOrd="18" destOrd="0" presId="urn:microsoft.com/office/officeart/2008/layout/LinedList"/>
    <dgm:cxn modelId="{96753392-717C-164B-BE73-8060A12D94C8}" type="presParOf" srcId="{C14099BF-D02D-F240-A2BB-1940CF7B3B00}" destId="{CD21B0C2-C13B-E947-92BD-927DCE0098D0}" srcOrd="19" destOrd="0" presId="urn:microsoft.com/office/officeart/2008/layout/LinedList"/>
    <dgm:cxn modelId="{F5756E4E-DA64-1B41-8242-100DB75F6186}" type="presParOf" srcId="{CD21B0C2-C13B-E947-92BD-927DCE0098D0}" destId="{C2C389A7-1DC9-7246-912E-A6F38762B891}" srcOrd="0" destOrd="0" presId="urn:microsoft.com/office/officeart/2008/layout/LinedList"/>
    <dgm:cxn modelId="{99960E2E-4ED2-6647-A448-AF2CF885A327}" type="presParOf" srcId="{CD21B0C2-C13B-E947-92BD-927DCE0098D0}" destId="{397A7B83-4986-874C-9B81-5194D215877A}" srcOrd="1" destOrd="0" presId="urn:microsoft.com/office/officeart/2008/layout/LinedList"/>
    <dgm:cxn modelId="{65A3DCF0-2D5C-C94A-AC50-40430FADD822}" type="presParOf" srcId="{C14099BF-D02D-F240-A2BB-1940CF7B3B00}" destId="{1ECA7AF7-0D7A-784D-ADF2-757B89072373}" srcOrd="20" destOrd="0" presId="urn:microsoft.com/office/officeart/2008/layout/LinedList"/>
    <dgm:cxn modelId="{CD381F31-6AE1-EE46-A063-943FE6C3FF4E}" type="presParOf" srcId="{C14099BF-D02D-F240-A2BB-1940CF7B3B00}" destId="{4A819E3B-E288-854A-BFB7-2F9F00898083}" srcOrd="21" destOrd="0" presId="urn:microsoft.com/office/officeart/2008/layout/LinedList"/>
    <dgm:cxn modelId="{934A7443-4E3E-3043-AD79-6C65952B915E}" type="presParOf" srcId="{4A819E3B-E288-854A-BFB7-2F9F00898083}" destId="{702D4433-63BE-D945-A8CE-F92936DBC17B}" srcOrd="0" destOrd="0" presId="urn:microsoft.com/office/officeart/2008/layout/LinedList"/>
    <dgm:cxn modelId="{D00D8BF7-E59D-744C-8798-957009749B0F}" type="presParOf" srcId="{4A819E3B-E288-854A-BFB7-2F9F00898083}" destId="{56C49B2E-7685-0844-8BC0-132E060320C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C4DDBC-9284-4202-8386-1129FBF98907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9FC9F07-33BB-4A3F-80E9-29C955CBD247}">
      <dgm:prSet/>
      <dgm:spPr/>
      <dgm:t>
        <a:bodyPr/>
        <a:lstStyle/>
        <a:p>
          <a:r>
            <a:rPr lang="en-US" b="0" u="none" dirty="0"/>
            <a:t>Protein Tertiary structure</a:t>
          </a:r>
        </a:p>
      </dgm:t>
    </dgm:pt>
    <dgm:pt modelId="{31B36F1D-B961-4CE9-AEAF-3E26AFC2824B}" type="parTrans" cxnId="{E6BC9F40-B8F2-4A27-82A2-92FD51FB9B82}">
      <dgm:prSet/>
      <dgm:spPr/>
      <dgm:t>
        <a:bodyPr/>
        <a:lstStyle/>
        <a:p>
          <a:endParaRPr lang="en-US"/>
        </a:p>
      </dgm:t>
    </dgm:pt>
    <dgm:pt modelId="{DB461076-23B2-43D1-A03E-18EEAEB84A8D}" type="sibTrans" cxnId="{E6BC9F40-B8F2-4A27-82A2-92FD51FB9B82}">
      <dgm:prSet/>
      <dgm:spPr/>
      <dgm:t>
        <a:bodyPr/>
        <a:lstStyle/>
        <a:p>
          <a:endParaRPr lang="en-US"/>
        </a:p>
      </dgm:t>
    </dgm:pt>
    <dgm:pt modelId="{AE81BF95-3D5D-41A1-B45D-8D775DA85BAC}">
      <dgm:prSet/>
      <dgm:spPr/>
      <dgm:t>
        <a:bodyPr/>
        <a:lstStyle/>
        <a:p>
          <a:r>
            <a:rPr lang="en-US" b="0" u="none" dirty="0"/>
            <a:t>Protein assemblies (with CAPRI)</a:t>
          </a:r>
        </a:p>
      </dgm:t>
    </dgm:pt>
    <dgm:pt modelId="{B83C829A-F476-4240-8092-AC2907F6338F}" type="parTrans" cxnId="{1969A4F8-AB4C-4ED9-82B8-A4FF43713D03}">
      <dgm:prSet/>
      <dgm:spPr/>
      <dgm:t>
        <a:bodyPr/>
        <a:lstStyle/>
        <a:p>
          <a:endParaRPr lang="en-US"/>
        </a:p>
      </dgm:t>
    </dgm:pt>
    <dgm:pt modelId="{67DF92CB-214C-4FF5-8F48-057ED90A9B44}" type="sibTrans" cxnId="{1969A4F8-AB4C-4ED9-82B8-A4FF43713D03}">
      <dgm:prSet/>
      <dgm:spPr/>
      <dgm:t>
        <a:bodyPr/>
        <a:lstStyle/>
        <a:p>
          <a:endParaRPr lang="en-US"/>
        </a:p>
      </dgm:t>
    </dgm:pt>
    <dgm:pt modelId="{4D0C5DD5-7AFF-4953-A716-F54CC0C97CC3}">
      <dgm:prSet/>
      <dgm:spPr/>
      <dgm:t>
        <a:bodyPr/>
        <a:lstStyle/>
        <a:p>
          <a:r>
            <a:rPr lang="en-US" b="1" dirty="0"/>
            <a:t>RNA structure (with RNA Puzzles)</a:t>
          </a:r>
          <a:endParaRPr lang="en-US" dirty="0"/>
        </a:p>
      </dgm:t>
    </dgm:pt>
    <dgm:pt modelId="{0C033A0B-DB2E-4F6B-93CF-2F44517AD84D}" type="parTrans" cxnId="{3D07A4AC-B6EE-425C-889A-81F6EAE119C1}">
      <dgm:prSet/>
      <dgm:spPr/>
      <dgm:t>
        <a:bodyPr/>
        <a:lstStyle/>
        <a:p>
          <a:endParaRPr lang="en-US"/>
        </a:p>
      </dgm:t>
    </dgm:pt>
    <dgm:pt modelId="{79535240-F983-4FF4-BC74-3E0082C41745}" type="sibTrans" cxnId="{3D07A4AC-B6EE-425C-889A-81F6EAE119C1}">
      <dgm:prSet/>
      <dgm:spPr/>
      <dgm:t>
        <a:bodyPr/>
        <a:lstStyle/>
        <a:p>
          <a:endParaRPr lang="en-US"/>
        </a:p>
      </dgm:t>
    </dgm:pt>
    <dgm:pt modelId="{36E69CC1-680B-47CB-824B-B01DCC6D5039}">
      <dgm:prSet/>
      <dgm:spPr/>
      <dgm:t>
        <a:bodyPr/>
        <a:lstStyle/>
        <a:p>
          <a:r>
            <a:rPr lang="en-US" b="1" dirty="0"/>
            <a:t>Protein/Ligand complexes</a:t>
          </a:r>
        </a:p>
      </dgm:t>
    </dgm:pt>
    <dgm:pt modelId="{E14760B2-4D6C-4A74-914A-D3D63E2131E2}" type="parTrans" cxnId="{DA91194C-EAC7-4310-A993-BFEB385C8187}">
      <dgm:prSet/>
      <dgm:spPr/>
      <dgm:t>
        <a:bodyPr/>
        <a:lstStyle/>
        <a:p>
          <a:endParaRPr lang="en-US"/>
        </a:p>
      </dgm:t>
    </dgm:pt>
    <dgm:pt modelId="{22E678B0-BDF7-412E-A576-E3B47494DF5B}" type="sibTrans" cxnId="{DA91194C-EAC7-4310-A993-BFEB385C8187}">
      <dgm:prSet/>
      <dgm:spPr/>
      <dgm:t>
        <a:bodyPr/>
        <a:lstStyle/>
        <a:p>
          <a:endParaRPr lang="en-US"/>
        </a:p>
      </dgm:t>
    </dgm:pt>
    <dgm:pt modelId="{792F815E-44F1-4BF7-8EF9-C8600A5FA9C8}">
      <dgm:prSet/>
      <dgm:spPr/>
      <dgm:t>
        <a:bodyPr/>
        <a:lstStyle/>
        <a:p>
          <a:r>
            <a:rPr lang="en-US" b="1" dirty="0"/>
            <a:t>Ensembles</a:t>
          </a:r>
        </a:p>
      </dgm:t>
    </dgm:pt>
    <dgm:pt modelId="{B5CD363F-88B5-4250-B847-542B05A0A538}" type="parTrans" cxnId="{478E5A99-3C1F-4D76-B3F7-383123BF0931}">
      <dgm:prSet/>
      <dgm:spPr/>
      <dgm:t>
        <a:bodyPr/>
        <a:lstStyle/>
        <a:p>
          <a:endParaRPr lang="en-US"/>
        </a:p>
      </dgm:t>
    </dgm:pt>
    <dgm:pt modelId="{56ACBD55-1D84-4BF7-A247-6545BBAB16AD}" type="sibTrans" cxnId="{478E5A99-3C1F-4D76-B3F7-383123BF0931}">
      <dgm:prSet/>
      <dgm:spPr/>
      <dgm:t>
        <a:bodyPr/>
        <a:lstStyle/>
        <a:p>
          <a:endParaRPr lang="en-US"/>
        </a:p>
      </dgm:t>
    </dgm:pt>
    <dgm:pt modelId="{DC7BD6CB-7D31-4864-901C-1AC780912017}">
      <dgm:prSet/>
      <dgm:spPr/>
      <dgm:t>
        <a:bodyPr/>
        <a:lstStyle/>
        <a:p>
          <a:endParaRPr lang="en-US" dirty="0"/>
        </a:p>
      </dgm:t>
    </dgm:pt>
    <dgm:pt modelId="{1F9CA256-FD60-4DEE-B3E4-23D23D8441D1}" type="parTrans" cxnId="{92DE4FBB-5DB4-42D7-BD35-2960B8113943}">
      <dgm:prSet/>
      <dgm:spPr/>
      <dgm:t>
        <a:bodyPr/>
        <a:lstStyle/>
        <a:p>
          <a:endParaRPr lang="en-US"/>
        </a:p>
      </dgm:t>
    </dgm:pt>
    <dgm:pt modelId="{131E4EF5-57AD-4965-B3A6-89849CE047D8}" type="sibTrans" cxnId="{92DE4FBB-5DB4-42D7-BD35-2960B8113943}">
      <dgm:prSet/>
      <dgm:spPr/>
      <dgm:t>
        <a:bodyPr/>
        <a:lstStyle/>
        <a:p>
          <a:endParaRPr lang="en-US"/>
        </a:p>
      </dgm:t>
    </dgm:pt>
    <dgm:pt modelId="{D3DE44FC-97B7-BE48-91A6-909246CC7E2C}">
      <dgm:prSet/>
      <dgm:spPr/>
      <dgm:t>
        <a:bodyPr/>
        <a:lstStyle/>
        <a:p>
          <a:r>
            <a:rPr lang="en-US" u="none" dirty="0"/>
            <a:t>Accuracy estimation</a:t>
          </a:r>
        </a:p>
      </dgm:t>
    </dgm:pt>
    <dgm:pt modelId="{B82199ED-DD54-254F-9DEC-F84978DAD3D6}" type="parTrans" cxnId="{A3C58004-7C6E-9A42-883F-05A2FBEC3AF0}">
      <dgm:prSet/>
      <dgm:spPr/>
      <dgm:t>
        <a:bodyPr/>
        <a:lstStyle/>
        <a:p>
          <a:endParaRPr lang="en-US"/>
        </a:p>
      </dgm:t>
    </dgm:pt>
    <dgm:pt modelId="{53A6389B-9034-B24A-BF1C-F7C762FB4C09}" type="sibTrans" cxnId="{A3C58004-7C6E-9A42-883F-05A2FBEC3AF0}">
      <dgm:prSet/>
      <dgm:spPr/>
      <dgm:t>
        <a:bodyPr/>
        <a:lstStyle/>
        <a:p>
          <a:endParaRPr lang="en-US"/>
        </a:p>
      </dgm:t>
    </dgm:pt>
    <dgm:pt modelId="{C14099BF-D02D-F240-A2BB-1940CF7B3B00}" type="pres">
      <dgm:prSet presAssocID="{2AC4DDBC-9284-4202-8386-1129FBF98907}" presName="vert0" presStyleCnt="0">
        <dgm:presLayoutVars>
          <dgm:dir/>
          <dgm:animOne val="branch"/>
          <dgm:animLvl val="lvl"/>
        </dgm:presLayoutVars>
      </dgm:prSet>
      <dgm:spPr/>
    </dgm:pt>
    <dgm:pt modelId="{CBE0C67E-BA71-6745-9BA1-F65506830C5E}" type="pres">
      <dgm:prSet presAssocID="{49FC9F07-33BB-4A3F-80E9-29C955CBD247}" presName="thickLine" presStyleLbl="alignNode1" presStyleIdx="0" presStyleCnt="7"/>
      <dgm:spPr/>
    </dgm:pt>
    <dgm:pt modelId="{976C4CB8-D1B6-9F41-9476-4242ABF31AAD}" type="pres">
      <dgm:prSet presAssocID="{49FC9F07-33BB-4A3F-80E9-29C955CBD247}" presName="horz1" presStyleCnt="0"/>
      <dgm:spPr/>
    </dgm:pt>
    <dgm:pt modelId="{B4006DEB-0C54-F842-B59B-30BF6CF78927}" type="pres">
      <dgm:prSet presAssocID="{49FC9F07-33BB-4A3F-80E9-29C955CBD247}" presName="tx1" presStyleLbl="revTx" presStyleIdx="0" presStyleCnt="7"/>
      <dgm:spPr/>
    </dgm:pt>
    <dgm:pt modelId="{B2DB60F7-0459-4940-A3C6-917E2EF3F6AA}" type="pres">
      <dgm:prSet presAssocID="{49FC9F07-33BB-4A3F-80E9-29C955CBD247}" presName="vert1" presStyleCnt="0"/>
      <dgm:spPr/>
    </dgm:pt>
    <dgm:pt modelId="{3F180E6C-1074-2C42-B861-62ACA7E16E09}" type="pres">
      <dgm:prSet presAssocID="{AE81BF95-3D5D-41A1-B45D-8D775DA85BAC}" presName="thickLine" presStyleLbl="alignNode1" presStyleIdx="1" presStyleCnt="7"/>
      <dgm:spPr/>
    </dgm:pt>
    <dgm:pt modelId="{68D05359-9D2C-B743-AB47-5092AF6D5382}" type="pres">
      <dgm:prSet presAssocID="{AE81BF95-3D5D-41A1-B45D-8D775DA85BAC}" presName="horz1" presStyleCnt="0"/>
      <dgm:spPr/>
    </dgm:pt>
    <dgm:pt modelId="{A02B0690-BB07-9E4B-B43B-45742E6A0C87}" type="pres">
      <dgm:prSet presAssocID="{AE81BF95-3D5D-41A1-B45D-8D775DA85BAC}" presName="tx1" presStyleLbl="revTx" presStyleIdx="1" presStyleCnt="7"/>
      <dgm:spPr/>
    </dgm:pt>
    <dgm:pt modelId="{5DD58444-7A8C-A740-9ED2-2838EEB656C7}" type="pres">
      <dgm:prSet presAssocID="{AE81BF95-3D5D-41A1-B45D-8D775DA85BAC}" presName="vert1" presStyleCnt="0"/>
      <dgm:spPr/>
    </dgm:pt>
    <dgm:pt modelId="{15C9D841-CBA5-1B4C-B611-80A03E013064}" type="pres">
      <dgm:prSet presAssocID="{D3DE44FC-97B7-BE48-91A6-909246CC7E2C}" presName="thickLine" presStyleLbl="alignNode1" presStyleIdx="2" presStyleCnt="7"/>
      <dgm:spPr/>
    </dgm:pt>
    <dgm:pt modelId="{E3D37143-843B-DA40-92B1-79FEEC4A6ADE}" type="pres">
      <dgm:prSet presAssocID="{D3DE44FC-97B7-BE48-91A6-909246CC7E2C}" presName="horz1" presStyleCnt="0"/>
      <dgm:spPr/>
    </dgm:pt>
    <dgm:pt modelId="{66CF3CEE-03BD-104D-B67E-A139FCF9BCE7}" type="pres">
      <dgm:prSet presAssocID="{D3DE44FC-97B7-BE48-91A6-909246CC7E2C}" presName="tx1" presStyleLbl="revTx" presStyleIdx="2" presStyleCnt="7"/>
      <dgm:spPr/>
    </dgm:pt>
    <dgm:pt modelId="{10C99B43-AD97-844D-9783-AE85703A11FF}" type="pres">
      <dgm:prSet presAssocID="{D3DE44FC-97B7-BE48-91A6-909246CC7E2C}" presName="vert1" presStyleCnt="0"/>
      <dgm:spPr/>
    </dgm:pt>
    <dgm:pt modelId="{4D729E9A-BF01-A743-A488-B5D6ACCACE66}" type="pres">
      <dgm:prSet presAssocID="{4D0C5DD5-7AFF-4953-A716-F54CC0C97CC3}" presName="thickLine" presStyleLbl="alignNode1" presStyleIdx="3" presStyleCnt="7"/>
      <dgm:spPr/>
    </dgm:pt>
    <dgm:pt modelId="{717F2B8A-8A4C-A54D-9EF4-8A71C399B8F7}" type="pres">
      <dgm:prSet presAssocID="{4D0C5DD5-7AFF-4953-A716-F54CC0C97CC3}" presName="horz1" presStyleCnt="0"/>
      <dgm:spPr/>
    </dgm:pt>
    <dgm:pt modelId="{4A826B0F-BF25-F743-8CBC-DD8DDDE84A69}" type="pres">
      <dgm:prSet presAssocID="{4D0C5DD5-7AFF-4953-A716-F54CC0C97CC3}" presName="tx1" presStyleLbl="revTx" presStyleIdx="3" presStyleCnt="7"/>
      <dgm:spPr/>
    </dgm:pt>
    <dgm:pt modelId="{C2EE73B5-DFD8-024F-B006-27A9605BD247}" type="pres">
      <dgm:prSet presAssocID="{4D0C5DD5-7AFF-4953-A716-F54CC0C97CC3}" presName="vert1" presStyleCnt="0"/>
      <dgm:spPr/>
    </dgm:pt>
    <dgm:pt modelId="{9DF1AB60-738F-954B-8479-6ECE05507308}" type="pres">
      <dgm:prSet presAssocID="{36E69CC1-680B-47CB-824B-B01DCC6D5039}" presName="thickLine" presStyleLbl="alignNode1" presStyleIdx="4" presStyleCnt="7"/>
      <dgm:spPr/>
    </dgm:pt>
    <dgm:pt modelId="{413117F7-4BB7-004E-A80D-8328C5679DC3}" type="pres">
      <dgm:prSet presAssocID="{36E69CC1-680B-47CB-824B-B01DCC6D5039}" presName="horz1" presStyleCnt="0"/>
      <dgm:spPr/>
    </dgm:pt>
    <dgm:pt modelId="{A46AD47B-B9AE-DE42-817E-95936084704A}" type="pres">
      <dgm:prSet presAssocID="{36E69CC1-680B-47CB-824B-B01DCC6D5039}" presName="tx1" presStyleLbl="revTx" presStyleIdx="4" presStyleCnt="7"/>
      <dgm:spPr/>
    </dgm:pt>
    <dgm:pt modelId="{CB240FCF-25E9-4348-91BF-B89DA1498AC7}" type="pres">
      <dgm:prSet presAssocID="{36E69CC1-680B-47CB-824B-B01DCC6D5039}" presName="vert1" presStyleCnt="0"/>
      <dgm:spPr/>
    </dgm:pt>
    <dgm:pt modelId="{BDCD5C89-B18C-2C43-9A74-95642F20F863}" type="pres">
      <dgm:prSet presAssocID="{792F815E-44F1-4BF7-8EF9-C8600A5FA9C8}" presName="thickLine" presStyleLbl="alignNode1" presStyleIdx="5" presStyleCnt="7"/>
      <dgm:spPr/>
    </dgm:pt>
    <dgm:pt modelId="{DE90E114-C389-5B4D-8225-1F72426F9A4D}" type="pres">
      <dgm:prSet presAssocID="{792F815E-44F1-4BF7-8EF9-C8600A5FA9C8}" presName="horz1" presStyleCnt="0"/>
      <dgm:spPr/>
    </dgm:pt>
    <dgm:pt modelId="{C534D438-0DF7-BA44-8E95-4F0C2C2AB3B7}" type="pres">
      <dgm:prSet presAssocID="{792F815E-44F1-4BF7-8EF9-C8600A5FA9C8}" presName="tx1" presStyleLbl="revTx" presStyleIdx="5" presStyleCnt="7"/>
      <dgm:spPr/>
    </dgm:pt>
    <dgm:pt modelId="{9B16FCAA-1546-F54A-908F-A58EFCE14AF8}" type="pres">
      <dgm:prSet presAssocID="{792F815E-44F1-4BF7-8EF9-C8600A5FA9C8}" presName="vert1" presStyleCnt="0"/>
      <dgm:spPr/>
    </dgm:pt>
    <dgm:pt modelId="{1ECA7AF7-0D7A-784D-ADF2-757B89072373}" type="pres">
      <dgm:prSet presAssocID="{DC7BD6CB-7D31-4864-901C-1AC780912017}" presName="thickLine" presStyleLbl="alignNode1" presStyleIdx="6" presStyleCnt="7"/>
      <dgm:spPr/>
    </dgm:pt>
    <dgm:pt modelId="{4A819E3B-E288-854A-BFB7-2F9F00898083}" type="pres">
      <dgm:prSet presAssocID="{DC7BD6CB-7D31-4864-901C-1AC780912017}" presName="horz1" presStyleCnt="0"/>
      <dgm:spPr/>
    </dgm:pt>
    <dgm:pt modelId="{702D4433-63BE-D945-A8CE-F92936DBC17B}" type="pres">
      <dgm:prSet presAssocID="{DC7BD6CB-7D31-4864-901C-1AC780912017}" presName="tx1" presStyleLbl="revTx" presStyleIdx="6" presStyleCnt="7"/>
      <dgm:spPr/>
    </dgm:pt>
    <dgm:pt modelId="{56C49B2E-7685-0844-8BC0-132E060320C9}" type="pres">
      <dgm:prSet presAssocID="{DC7BD6CB-7D31-4864-901C-1AC780912017}" presName="vert1" presStyleCnt="0"/>
      <dgm:spPr/>
    </dgm:pt>
  </dgm:ptLst>
  <dgm:cxnLst>
    <dgm:cxn modelId="{A3C58004-7C6E-9A42-883F-05A2FBEC3AF0}" srcId="{2AC4DDBC-9284-4202-8386-1129FBF98907}" destId="{D3DE44FC-97B7-BE48-91A6-909246CC7E2C}" srcOrd="2" destOrd="0" parTransId="{B82199ED-DD54-254F-9DEC-F84978DAD3D6}" sibTransId="{53A6389B-9034-B24A-BF1C-F7C762FB4C09}"/>
    <dgm:cxn modelId="{D15CD30D-13DC-5B4F-85AC-127CED9F04D0}" type="presOf" srcId="{792F815E-44F1-4BF7-8EF9-C8600A5FA9C8}" destId="{C534D438-0DF7-BA44-8E95-4F0C2C2AB3B7}" srcOrd="0" destOrd="0" presId="urn:microsoft.com/office/officeart/2008/layout/LinedList"/>
    <dgm:cxn modelId="{E6BC9F40-B8F2-4A27-82A2-92FD51FB9B82}" srcId="{2AC4DDBC-9284-4202-8386-1129FBF98907}" destId="{49FC9F07-33BB-4A3F-80E9-29C955CBD247}" srcOrd="0" destOrd="0" parTransId="{31B36F1D-B961-4CE9-AEAF-3E26AFC2824B}" sibTransId="{DB461076-23B2-43D1-A03E-18EEAEB84A8D}"/>
    <dgm:cxn modelId="{C7C64D4B-8370-964F-95C1-448277868407}" type="presOf" srcId="{49FC9F07-33BB-4A3F-80E9-29C955CBD247}" destId="{B4006DEB-0C54-F842-B59B-30BF6CF78927}" srcOrd="0" destOrd="0" presId="urn:microsoft.com/office/officeart/2008/layout/LinedList"/>
    <dgm:cxn modelId="{DA91194C-EAC7-4310-A993-BFEB385C8187}" srcId="{2AC4DDBC-9284-4202-8386-1129FBF98907}" destId="{36E69CC1-680B-47CB-824B-B01DCC6D5039}" srcOrd="4" destOrd="0" parTransId="{E14760B2-4D6C-4A74-914A-D3D63E2131E2}" sibTransId="{22E678B0-BDF7-412E-A576-E3B47494DF5B}"/>
    <dgm:cxn modelId="{C5B45A56-0C82-0D48-B626-5374BA410048}" type="presOf" srcId="{D3DE44FC-97B7-BE48-91A6-909246CC7E2C}" destId="{66CF3CEE-03BD-104D-B67E-A139FCF9BCE7}" srcOrd="0" destOrd="0" presId="urn:microsoft.com/office/officeart/2008/layout/LinedList"/>
    <dgm:cxn modelId="{DB3CB05C-6CBC-2A4F-80E7-67D00ACF8ADB}" type="presOf" srcId="{36E69CC1-680B-47CB-824B-B01DCC6D5039}" destId="{A46AD47B-B9AE-DE42-817E-95936084704A}" srcOrd="0" destOrd="0" presId="urn:microsoft.com/office/officeart/2008/layout/LinedList"/>
    <dgm:cxn modelId="{72EE798B-95DC-024E-BA53-A679E7E1D34D}" type="presOf" srcId="{4D0C5DD5-7AFF-4953-A716-F54CC0C97CC3}" destId="{4A826B0F-BF25-F743-8CBC-DD8DDDE84A69}" srcOrd="0" destOrd="0" presId="urn:microsoft.com/office/officeart/2008/layout/LinedList"/>
    <dgm:cxn modelId="{4D691395-2D48-E347-BA20-AEFFEE1BAA85}" type="presOf" srcId="{AE81BF95-3D5D-41A1-B45D-8D775DA85BAC}" destId="{A02B0690-BB07-9E4B-B43B-45742E6A0C87}" srcOrd="0" destOrd="0" presId="urn:microsoft.com/office/officeart/2008/layout/LinedList"/>
    <dgm:cxn modelId="{478E5A99-3C1F-4D76-B3F7-383123BF0931}" srcId="{2AC4DDBC-9284-4202-8386-1129FBF98907}" destId="{792F815E-44F1-4BF7-8EF9-C8600A5FA9C8}" srcOrd="5" destOrd="0" parTransId="{B5CD363F-88B5-4250-B847-542B05A0A538}" sibTransId="{56ACBD55-1D84-4BF7-A247-6545BBAB16AD}"/>
    <dgm:cxn modelId="{3D07A4AC-B6EE-425C-889A-81F6EAE119C1}" srcId="{2AC4DDBC-9284-4202-8386-1129FBF98907}" destId="{4D0C5DD5-7AFF-4953-A716-F54CC0C97CC3}" srcOrd="3" destOrd="0" parTransId="{0C033A0B-DB2E-4F6B-93CF-2F44517AD84D}" sibTransId="{79535240-F983-4FF4-BC74-3E0082C41745}"/>
    <dgm:cxn modelId="{0003C6AC-9F89-6E4F-9369-6AB15E7C49F3}" type="presOf" srcId="{DC7BD6CB-7D31-4864-901C-1AC780912017}" destId="{702D4433-63BE-D945-A8CE-F92936DBC17B}" srcOrd="0" destOrd="0" presId="urn:microsoft.com/office/officeart/2008/layout/LinedList"/>
    <dgm:cxn modelId="{88D3D9BA-0A01-4C4B-830C-8EAE43FE44CC}" type="presOf" srcId="{2AC4DDBC-9284-4202-8386-1129FBF98907}" destId="{C14099BF-D02D-F240-A2BB-1940CF7B3B00}" srcOrd="0" destOrd="0" presId="urn:microsoft.com/office/officeart/2008/layout/LinedList"/>
    <dgm:cxn modelId="{92DE4FBB-5DB4-42D7-BD35-2960B8113943}" srcId="{2AC4DDBC-9284-4202-8386-1129FBF98907}" destId="{DC7BD6CB-7D31-4864-901C-1AC780912017}" srcOrd="6" destOrd="0" parTransId="{1F9CA256-FD60-4DEE-B3E4-23D23D8441D1}" sibTransId="{131E4EF5-57AD-4965-B3A6-89849CE047D8}"/>
    <dgm:cxn modelId="{1969A4F8-AB4C-4ED9-82B8-A4FF43713D03}" srcId="{2AC4DDBC-9284-4202-8386-1129FBF98907}" destId="{AE81BF95-3D5D-41A1-B45D-8D775DA85BAC}" srcOrd="1" destOrd="0" parTransId="{B83C829A-F476-4240-8092-AC2907F6338F}" sibTransId="{67DF92CB-214C-4FF5-8F48-057ED90A9B44}"/>
    <dgm:cxn modelId="{8B720780-92E0-7C47-82E7-6ED2D05A9642}" type="presParOf" srcId="{C14099BF-D02D-F240-A2BB-1940CF7B3B00}" destId="{CBE0C67E-BA71-6745-9BA1-F65506830C5E}" srcOrd="0" destOrd="0" presId="urn:microsoft.com/office/officeart/2008/layout/LinedList"/>
    <dgm:cxn modelId="{028CEA7F-6DED-E64D-8915-6A884F4941D5}" type="presParOf" srcId="{C14099BF-D02D-F240-A2BB-1940CF7B3B00}" destId="{976C4CB8-D1B6-9F41-9476-4242ABF31AAD}" srcOrd="1" destOrd="0" presId="urn:microsoft.com/office/officeart/2008/layout/LinedList"/>
    <dgm:cxn modelId="{C661B0B7-A4CD-DF40-9BB5-77A0148BD340}" type="presParOf" srcId="{976C4CB8-D1B6-9F41-9476-4242ABF31AAD}" destId="{B4006DEB-0C54-F842-B59B-30BF6CF78927}" srcOrd="0" destOrd="0" presId="urn:microsoft.com/office/officeart/2008/layout/LinedList"/>
    <dgm:cxn modelId="{3E200A8E-16A8-834F-8BEA-6E63B2B748A0}" type="presParOf" srcId="{976C4CB8-D1B6-9F41-9476-4242ABF31AAD}" destId="{B2DB60F7-0459-4940-A3C6-917E2EF3F6AA}" srcOrd="1" destOrd="0" presId="urn:microsoft.com/office/officeart/2008/layout/LinedList"/>
    <dgm:cxn modelId="{EF1E632A-241F-A741-A25B-A5D681CE54AB}" type="presParOf" srcId="{C14099BF-D02D-F240-A2BB-1940CF7B3B00}" destId="{3F180E6C-1074-2C42-B861-62ACA7E16E09}" srcOrd="2" destOrd="0" presId="urn:microsoft.com/office/officeart/2008/layout/LinedList"/>
    <dgm:cxn modelId="{E04C6144-EA8C-9F4F-87B0-025DF8AEDC1C}" type="presParOf" srcId="{C14099BF-D02D-F240-A2BB-1940CF7B3B00}" destId="{68D05359-9D2C-B743-AB47-5092AF6D5382}" srcOrd="3" destOrd="0" presId="urn:microsoft.com/office/officeart/2008/layout/LinedList"/>
    <dgm:cxn modelId="{454D672D-064B-0946-BC6C-16A66EB2A019}" type="presParOf" srcId="{68D05359-9D2C-B743-AB47-5092AF6D5382}" destId="{A02B0690-BB07-9E4B-B43B-45742E6A0C87}" srcOrd="0" destOrd="0" presId="urn:microsoft.com/office/officeart/2008/layout/LinedList"/>
    <dgm:cxn modelId="{0EEC5641-ACEC-0549-968F-03B177E5DC19}" type="presParOf" srcId="{68D05359-9D2C-B743-AB47-5092AF6D5382}" destId="{5DD58444-7A8C-A740-9ED2-2838EEB656C7}" srcOrd="1" destOrd="0" presId="urn:microsoft.com/office/officeart/2008/layout/LinedList"/>
    <dgm:cxn modelId="{30FA2249-7862-CF47-9A87-2614F71A1F1B}" type="presParOf" srcId="{C14099BF-D02D-F240-A2BB-1940CF7B3B00}" destId="{15C9D841-CBA5-1B4C-B611-80A03E013064}" srcOrd="4" destOrd="0" presId="urn:microsoft.com/office/officeart/2008/layout/LinedList"/>
    <dgm:cxn modelId="{9C42E0DA-B173-DD48-99F7-8EBAD45E5E87}" type="presParOf" srcId="{C14099BF-D02D-F240-A2BB-1940CF7B3B00}" destId="{E3D37143-843B-DA40-92B1-79FEEC4A6ADE}" srcOrd="5" destOrd="0" presId="urn:microsoft.com/office/officeart/2008/layout/LinedList"/>
    <dgm:cxn modelId="{A0C5F47B-C9AF-9B4E-9EBB-1B2AFFFD828A}" type="presParOf" srcId="{E3D37143-843B-DA40-92B1-79FEEC4A6ADE}" destId="{66CF3CEE-03BD-104D-B67E-A139FCF9BCE7}" srcOrd="0" destOrd="0" presId="urn:microsoft.com/office/officeart/2008/layout/LinedList"/>
    <dgm:cxn modelId="{15E49067-C685-2F45-94F1-C800937EE327}" type="presParOf" srcId="{E3D37143-843B-DA40-92B1-79FEEC4A6ADE}" destId="{10C99B43-AD97-844D-9783-AE85703A11FF}" srcOrd="1" destOrd="0" presId="urn:microsoft.com/office/officeart/2008/layout/LinedList"/>
    <dgm:cxn modelId="{D922453B-8EA2-AB4B-9BA6-39AC2D3BA89B}" type="presParOf" srcId="{C14099BF-D02D-F240-A2BB-1940CF7B3B00}" destId="{4D729E9A-BF01-A743-A488-B5D6ACCACE66}" srcOrd="6" destOrd="0" presId="urn:microsoft.com/office/officeart/2008/layout/LinedList"/>
    <dgm:cxn modelId="{4D02BE49-CA2B-7347-B6E3-F0791B94F28C}" type="presParOf" srcId="{C14099BF-D02D-F240-A2BB-1940CF7B3B00}" destId="{717F2B8A-8A4C-A54D-9EF4-8A71C399B8F7}" srcOrd="7" destOrd="0" presId="urn:microsoft.com/office/officeart/2008/layout/LinedList"/>
    <dgm:cxn modelId="{1EFFE06B-818A-B143-AC5F-C4D249A2EA1E}" type="presParOf" srcId="{717F2B8A-8A4C-A54D-9EF4-8A71C399B8F7}" destId="{4A826B0F-BF25-F743-8CBC-DD8DDDE84A69}" srcOrd="0" destOrd="0" presId="urn:microsoft.com/office/officeart/2008/layout/LinedList"/>
    <dgm:cxn modelId="{758048FA-8C54-B148-BD71-7F324F24F77C}" type="presParOf" srcId="{717F2B8A-8A4C-A54D-9EF4-8A71C399B8F7}" destId="{C2EE73B5-DFD8-024F-B006-27A9605BD247}" srcOrd="1" destOrd="0" presId="urn:microsoft.com/office/officeart/2008/layout/LinedList"/>
    <dgm:cxn modelId="{305532D1-2882-6A4A-93FF-BD65E65EDE1E}" type="presParOf" srcId="{C14099BF-D02D-F240-A2BB-1940CF7B3B00}" destId="{9DF1AB60-738F-954B-8479-6ECE05507308}" srcOrd="8" destOrd="0" presId="urn:microsoft.com/office/officeart/2008/layout/LinedList"/>
    <dgm:cxn modelId="{F4EE2961-9F80-484F-8312-3692D61C9E2A}" type="presParOf" srcId="{C14099BF-D02D-F240-A2BB-1940CF7B3B00}" destId="{413117F7-4BB7-004E-A80D-8328C5679DC3}" srcOrd="9" destOrd="0" presId="urn:microsoft.com/office/officeart/2008/layout/LinedList"/>
    <dgm:cxn modelId="{FE2E1F7F-6564-EB4C-AEA4-EA49B6E265B0}" type="presParOf" srcId="{413117F7-4BB7-004E-A80D-8328C5679DC3}" destId="{A46AD47B-B9AE-DE42-817E-95936084704A}" srcOrd="0" destOrd="0" presId="urn:microsoft.com/office/officeart/2008/layout/LinedList"/>
    <dgm:cxn modelId="{A22D4196-F5B4-1740-9B5B-484202271242}" type="presParOf" srcId="{413117F7-4BB7-004E-A80D-8328C5679DC3}" destId="{CB240FCF-25E9-4348-91BF-B89DA1498AC7}" srcOrd="1" destOrd="0" presId="urn:microsoft.com/office/officeart/2008/layout/LinedList"/>
    <dgm:cxn modelId="{507E69B4-9649-8C44-BEA9-2E5BDCD4B50D}" type="presParOf" srcId="{C14099BF-D02D-F240-A2BB-1940CF7B3B00}" destId="{BDCD5C89-B18C-2C43-9A74-95642F20F863}" srcOrd="10" destOrd="0" presId="urn:microsoft.com/office/officeart/2008/layout/LinedList"/>
    <dgm:cxn modelId="{D25F62D6-1E69-4A4E-81E5-D9FE16F95E91}" type="presParOf" srcId="{C14099BF-D02D-F240-A2BB-1940CF7B3B00}" destId="{DE90E114-C389-5B4D-8225-1F72426F9A4D}" srcOrd="11" destOrd="0" presId="urn:microsoft.com/office/officeart/2008/layout/LinedList"/>
    <dgm:cxn modelId="{1DB41FAF-8A10-A147-B6A4-EC5E9B32C2BF}" type="presParOf" srcId="{DE90E114-C389-5B4D-8225-1F72426F9A4D}" destId="{C534D438-0DF7-BA44-8E95-4F0C2C2AB3B7}" srcOrd="0" destOrd="0" presId="urn:microsoft.com/office/officeart/2008/layout/LinedList"/>
    <dgm:cxn modelId="{0D7D76FB-B7DA-1B40-A528-A2977489C66D}" type="presParOf" srcId="{DE90E114-C389-5B4D-8225-1F72426F9A4D}" destId="{9B16FCAA-1546-F54A-908F-A58EFCE14AF8}" srcOrd="1" destOrd="0" presId="urn:microsoft.com/office/officeart/2008/layout/LinedList"/>
    <dgm:cxn modelId="{65A3DCF0-2D5C-C94A-AC50-40430FADD822}" type="presParOf" srcId="{C14099BF-D02D-F240-A2BB-1940CF7B3B00}" destId="{1ECA7AF7-0D7A-784D-ADF2-757B89072373}" srcOrd="12" destOrd="0" presId="urn:microsoft.com/office/officeart/2008/layout/LinedList"/>
    <dgm:cxn modelId="{CD381F31-6AE1-EE46-A063-943FE6C3FF4E}" type="presParOf" srcId="{C14099BF-D02D-F240-A2BB-1940CF7B3B00}" destId="{4A819E3B-E288-854A-BFB7-2F9F00898083}" srcOrd="13" destOrd="0" presId="urn:microsoft.com/office/officeart/2008/layout/LinedList"/>
    <dgm:cxn modelId="{934A7443-4E3E-3043-AD79-6C65952B915E}" type="presParOf" srcId="{4A819E3B-E288-854A-BFB7-2F9F00898083}" destId="{702D4433-63BE-D945-A8CE-F92936DBC17B}" srcOrd="0" destOrd="0" presId="urn:microsoft.com/office/officeart/2008/layout/LinedList"/>
    <dgm:cxn modelId="{D00D8BF7-E59D-744C-8798-957009749B0F}" type="presParOf" srcId="{4A819E3B-E288-854A-BFB7-2F9F00898083}" destId="{56C49B2E-7685-0844-8BC0-132E060320C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615721-985D-444A-A974-11E83AC83241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D6A1B1C-02A9-4AB8-BC07-B466E7305D0B}">
      <dgm:prSet/>
      <dgm:spPr/>
      <dgm:t>
        <a:bodyPr/>
        <a:lstStyle/>
        <a:p>
          <a:r>
            <a:rPr lang="en-US" b="0" dirty="0"/>
            <a:t>Assessment talks</a:t>
          </a:r>
        </a:p>
      </dgm:t>
    </dgm:pt>
    <dgm:pt modelId="{E4206028-1B94-4297-8074-AD0B14FA6DE9}" type="parTrans" cxnId="{DC0158F7-BFE2-4F3A-96D2-A559DA211B9B}">
      <dgm:prSet/>
      <dgm:spPr/>
      <dgm:t>
        <a:bodyPr/>
        <a:lstStyle/>
        <a:p>
          <a:endParaRPr lang="en-US"/>
        </a:p>
      </dgm:t>
    </dgm:pt>
    <dgm:pt modelId="{FCE2F064-93A5-4E7E-988F-1DB2CC402B6B}" type="sibTrans" cxnId="{DC0158F7-BFE2-4F3A-96D2-A559DA211B9B}">
      <dgm:prSet/>
      <dgm:spPr/>
      <dgm:t>
        <a:bodyPr/>
        <a:lstStyle/>
        <a:p>
          <a:endParaRPr lang="en-US"/>
        </a:p>
      </dgm:t>
    </dgm:pt>
    <dgm:pt modelId="{E07D820E-A84F-4D3D-8028-9957DFC4E8C2}">
      <dgm:prSet/>
      <dgm:spPr/>
      <dgm:t>
        <a:bodyPr/>
        <a:lstStyle/>
        <a:p>
          <a:r>
            <a:rPr lang="en-US" b="0" dirty="0"/>
            <a:t>Participant talks</a:t>
          </a:r>
        </a:p>
      </dgm:t>
    </dgm:pt>
    <dgm:pt modelId="{8566761B-B18C-43BA-B2D4-2200851090C4}" type="parTrans" cxnId="{D0309784-EC16-4CC3-A9B0-CAA1843B5EDD}">
      <dgm:prSet/>
      <dgm:spPr/>
      <dgm:t>
        <a:bodyPr/>
        <a:lstStyle/>
        <a:p>
          <a:endParaRPr lang="en-US"/>
        </a:p>
      </dgm:t>
    </dgm:pt>
    <dgm:pt modelId="{41FA4648-3999-4A51-8494-13A80C8C1B77}" type="sibTrans" cxnId="{D0309784-EC16-4CC3-A9B0-CAA1843B5EDD}">
      <dgm:prSet/>
      <dgm:spPr/>
      <dgm:t>
        <a:bodyPr/>
        <a:lstStyle/>
        <a:p>
          <a:endParaRPr lang="en-US"/>
        </a:p>
      </dgm:t>
    </dgm:pt>
    <dgm:pt modelId="{3B5355AD-5F6B-4259-9FCF-A5C188A0C983}">
      <dgm:prSet/>
      <dgm:spPr/>
      <dgm:t>
        <a:bodyPr/>
        <a:lstStyle/>
        <a:p>
          <a:r>
            <a:rPr lang="en-US" b="0" dirty="0" err="1"/>
            <a:t>Followup</a:t>
          </a:r>
          <a:r>
            <a:rPr lang="en-US" b="0" dirty="0"/>
            <a:t> discussions</a:t>
          </a:r>
        </a:p>
      </dgm:t>
    </dgm:pt>
    <dgm:pt modelId="{6A0EAF39-9B7E-4F02-83B4-C599DE56C185}" type="parTrans" cxnId="{CDD2A3A2-F1EC-4FCB-ADC5-401D4F86C268}">
      <dgm:prSet/>
      <dgm:spPr/>
      <dgm:t>
        <a:bodyPr/>
        <a:lstStyle/>
        <a:p>
          <a:endParaRPr lang="en-US"/>
        </a:p>
      </dgm:t>
    </dgm:pt>
    <dgm:pt modelId="{BE40569C-4B7C-47A2-B526-52C73703A4CB}" type="sibTrans" cxnId="{CDD2A3A2-F1EC-4FCB-ADC5-401D4F86C268}">
      <dgm:prSet/>
      <dgm:spPr/>
      <dgm:t>
        <a:bodyPr/>
        <a:lstStyle/>
        <a:p>
          <a:endParaRPr lang="en-US"/>
        </a:p>
      </dgm:t>
    </dgm:pt>
    <dgm:pt modelId="{C0AAE7B9-336D-4E33-8C1D-05F057B862D9}">
      <dgm:prSet/>
      <dgm:spPr/>
      <dgm:t>
        <a:bodyPr/>
        <a:lstStyle/>
        <a:p>
          <a:r>
            <a:rPr lang="en-US" b="0" dirty="0"/>
            <a:t>Poster sessions</a:t>
          </a:r>
        </a:p>
      </dgm:t>
    </dgm:pt>
    <dgm:pt modelId="{CFE0249D-94AF-4D09-94E8-9132E6D065DE}" type="parTrans" cxnId="{52FDEB51-3CE2-4CAF-BF50-60C65FB4BAAE}">
      <dgm:prSet/>
      <dgm:spPr/>
      <dgm:t>
        <a:bodyPr/>
        <a:lstStyle/>
        <a:p>
          <a:endParaRPr lang="en-US"/>
        </a:p>
      </dgm:t>
    </dgm:pt>
    <dgm:pt modelId="{DB875976-F0EA-4F4A-B7D1-30A79D8DB603}" type="sibTrans" cxnId="{52FDEB51-3CE2-4CAF-BF50-60C65FB4BAAE}">
      <dgm:prSet/>
      <dgm:spPr/>
      <dgm:t>
        <a:bodyPr/>
        <a:lstStyle/>
        <a:p>
          <a:endParaRPr lang="en-US"/>
        </a:p>
      </dgm:t>
    </dgm:pt>
    <dgm:pt modelId="{B6D38D13-163C-493B-BCE5-860E56CAEEFF}">
      <dgm:prSet/>
      <dgm:spPr/>
      <dgm:t>
        <a:bodyPr/>
        <a:lstStyle/>
        <a:p>
          <a:r>
            <a:rPr lang="en-US" b="0" dirty="0"/>
            <a:t>SIG sessions</a:t>
          </a:r>
        </a:p>
      </dgm:t>
    </dgm:pt>
    <dgm:pt modelId="{8A9E9A31-11EF-4A18-BF43-8089890DF657}" type="parTrans" cxnId="{2D2FDA5A-E057-4C68-8F58-BBBDC768BE1B}">
      <dgm:prSet/>
      <dgm:spPr/>
      <dgm:t>
        <a:bodyPr/>
        <a:lstStyle/>
        <a:p>
          <a:endParaRPr lang="en-US"/>
        </a:p>
      </dgm:t>
    </dgm:pt>
    <dgm:pt modelId="{AC6CFC98-4515-428B-9D46-D2DEE84B901D}" type="sibTrans" cxnId="{2D2FDA5A-E057-4C68-8F58-BBBDC768BE1B}">
      <dgm:prSet/>
      <dgm:spPr/>
      <dgm:t>
        <a:bodyPr/>
        <a:lstStyle/>
        <a:p>
          <a:endParaRPr lang="en-US"/>
        </a:p>
      </dgm:t>
    </dgm:pt>
    <dgm:pt modelId="{AC6F072F-62B8-4564-8331-A24B72E3C4BB}">
      <dgm:prSet/>
      <dgm:spPr/>
      <dgm:t>
        <a:bodyPr/>
        <a:lstStyle/>
        <a:p>
          <a:r>
            <a:rPr lang="en-US" b="0" dirty="0"/>
            <a:t>Participants meeting</a:t>
          </a:r>
        </a:p>
      </dgm:t>
    </dgm:pt>
    <dgm:pt modelId="{B56C384F-4181-4AE9-8187-70ED5E482A5C}" type="parTrans" cxnId="{E4E94EFC-D812-4FB0-853F-A463D1E4D8DD}">
      <dgm:prSet/>
      <dgm:spPr/>
      <dgm:t>
        <a:bodyPr/>
        <a:lstStyle/>
        <a:p>
          <a:endParaRPr lang="en-US"/>
        </a:p>
      </dgm:t>
    </dgm:pt>
    <dgm:pt modelId="{EF3465CE-01F8-4213-81F6-199F4DA3B1EB}" type="sibTrans" cxnId="{E4E94EFC-D812-4FB0-853F-A463D1E4D8DD}">
      <dgm:prSet/>
      <dgm:spPr/>
      <dgm:t>
        <a:bodyPr/>
        <a:lstStyle/>
        <a:p>
          <a:endParaRPr lang="en-US"/>
        </a:p>
      </dgm:t>
    </dgm:pt>
    <dgm:pt modelId="{104BD4FA-B018-4089-9648-5254BB1DB548}">
      <dgm:prSet/>
      <dgm:spPr/>
      <dgm:t>
        <a:bodyPr/>
        <a:lstStyle/>
        <a:p>
          <a:r>
            <a:rPr lang="en-US" b="0" dirty="0"/>
            <a:t>Deep learning and structural biology</a:t>
          </a:r>
        </a:p>
      </dgm:t>
    </dgm:pt>
    <dgm:pt modelId="{918336B2-FC05-4F79-B056-294649798D03}" type="parTrans" cxnId="{C6D6F62B-6A1D-4FBE-A622-318EFB304CFF}">
      <dgm:prSet/>
      <dgm:spPr/>
      <dgm:t>
        <a:bodyPr/>
        <a:lstStyle/>
        <a:p>
          <a:endParaRPr lang="en-US"/>
        </a:p>
      </dgm:t>
    </dgm:pt>
    <dgm:pt modelId="{FC096D54-8459-4FA4-96D2-944105555010}" type="sibTrans" cxnId="{C6D6F62B-6A1D-4FBE-A622-318EFB304CFF}">
      <dgm:prSet/>
      <dgm:spPr/>
      <dgm:t>
        <a:bodyPr/>
        <a:lstStyle/>
        <a:p>
          <a:endParaRPr lang="en-US"/>
        </a:p>
      </dgm:t>
    </dgm:pt>
    <dgm:pt modelId="{42BC688C-DE70-439F-9DAB-8B0D5279C303}">
      <dgm:prSet/>
      <dgm:spPr/>
      <dgm:t>
        <a:bodyPr/>
        <a:lstStyle/>
        <a:p>
          <a:r>
            <a:rPr lang="en-US" b="0" dirty="0"/>
            <a:t>Antalya</a:t>
          </a:r>
        </a:p>
      </dgm:t>
    </dgm:pt>
    <dgm:pt modelId="{68A1FF09-1DF5-4F1F-8F9A-28B138CD1341}" type="parTrans" cxnId="{37D306FE-528D-4D2F-B202-8D6C3A309217}">
      <dgm:prSet/>
      <dgm:spPr/>
      <dgm:t>
        <a:bodyPr/>
        <a:lstStyle/>
        <a:p>
          <a:endParaRPr lang="en-US"/>
        </a:p>
      </dgm:t>
    </dgm:pt>
    <dgm:pt modelId="{ACF3973F-A769-4B75-BD54-0A0730D6588F}" type="sibTrans" cxnId="{37D306FE-528D-4D2F-B202-8D6C3A309217}">
      <dgm:prSet/>
      <dgm:spPr/>
      <dgm:t>
        <a:bodyPr/>
        <a:lstStyle/>
        <a:p>
          <a:endParaRPr lang="en-US"/>
        </a:p>
      </dgm:t>
    </dgm:pt>
    <dgm:pt modelId="{17CBD1BC-F139-428D-ADD8-337155C42442}">
      <dgm:prSet/>
      <dgm:spPr/>
      <dgm:t>
        <a:bodyPr/>
        <a:lstStyle/>
        <a:p>
          <a:endParaRPr lang="en-US" b="0" dirty="0"/>
        </a:p>
      </dgm:t>
    </dgm:pt>
    <dgm:pt modelId="{FA527146-23AC-4EE7-B537-2B46B337C175}" type="parTrans" cxnId="{421E547F-237B-4C89-8D7D-C7E18660EEFF}">
      <dgm:prSet/>
      <dgm:spPr/>
      <dgm:t>
        <a:bodyPr/>
        <a:lstStyle/>
        <a:p>
          <a:endParaRPr lang="en-US"/>
        </a:p>
      </dgm:t>
    </dgm:pt>
    <dgm:pt modelId="{CB388833-416E-4C8A-B6AD-92D39CCB6F1E}" type="sibTrans" cxnId="{421E547F-237B-4C89-8D7D-C7E18660EEFF}">
      <dgm:prSet/>
      <dgm:spPr/>
      <dgm:t>
        <a:bodyPr/>
        <a:lstStyle/>
        <a:p>
          <a:endParaRPr lang="en-US"/>
        </a:p>
      </dgm:t>
    </dgm:pt>
    <dgm:pt modelId="{ADED546A-B117-5A41-B0CF-B85E5AEA985B}" type="pres">
      <dgm:prSet presAssocID="{BB615721-985D-444A-A974-11E83AC83241}" presName="vert0" presStyleCnt="0">
        <dgm:presLayoutVars>
          <dgm:dir/>
          <dgm:animOne val="branch"/>
          <dgm:animLvl val="lvl"/>
        </dgm:presLayoutVars>
      </dgm:prSet>
      <dgm:spPr/>
    </dgm:pt>
    <dgm:pt modelId="{A03308FC-80F2-5245-B94E-2FA7F11343D6}" type="pres">
      <dgm:prSet presAssocID="{CD6A1B1C-02A9-4AB8-BC07-B466E7305D0B}" presName="thickLine" presStyleLbl="alignNode1" presStyleIdx="0" presStyleCnt="9"/>
      <dgm:spPr/>
    </dgm:pt>
    <dgm:pt modelId="{6BFD11C2-34A2-E149-AD6A-A43408CF4E39}" type="pres">
      <dgm:prSet presAssocID="{CD6A1B1C-02A9-4AB8-BC07-B466E7305D0B}" presName="horz1" presStyleCnt="0"/>
      <dgm:spPr/>
    </dgm:pt>
    <dgm:pt modelId="{42B66A9F-E615-3A47-B296-60276FD23A5E}" type="pres">
      <dgm:prSet presAssocID="{CD6A1B1C-02A9-4AB8-BC07-B466E7305D0B}" presName="tx1" presStyleLbl="revTx" presStyleIdx="0" presStyleCnt="9"/>
      <dgm:spPr/>
    </dgm:pt>
    <dgm:pt modelId="{B7DE564F-8598-0B40-94B1-250D50353887}" type="pres">
      <dgm:prSet presAssocID="{CD6A1B1C-02A9-4AB8-BC07-B466E7305D0B}" presName="vert1" presStyleCnt="0"/>
      <dgm:spPr/>
    </dgm:pt>
    <dgm:pt modelId="{679390A8-E1BA-EA4A-8AF1-F1410B330E42}" type="pres">
      <dgm:prSet presAssocID="{E07D820E-A84F-4D3D-8028-9957DFC4E8C2}" presName="thickLine" presStyleLbl="alignNode1" presStyleIdx="1" presStyleCnt="9"/>
      <dgm:spPr/>
    </dgm:pt>
    <dgm:pt modelId="{D729DD72-B380-0043-A762-98C069656DF8}" type="pres">
      <dgm:prSet presAssocID="{E07D820E-A84F-4D3D-8028-9957DFC4E8C2}" presName="horz1" presStyleCnt="0"/>
      <dgm:spPr/>
    </dgm:pt>
    <dgm:pt modelId="{BA3FD5C4-9FAA-BC4B-B748-21988EEFAEB6}" type="pres">
      <dgm:prSet presAssocID="{E07D820E-A84F-4D3D-8028-9957DFC4E8C2}" presName="tx1" presStyleLbl="revTx" presStyleIdx="1" presStyleCnt="9"/>
      <dgm:spPr/>
    </dgm:pt>
    <dgm:pt modelId="{E079A8BA-FB27-2C40-8013-24D93137B8E6}" type="pres">
      <dgm:prSet presAssocID="{E07D820E-A84F-4D3D-8028-9957DFC4E8C2}" presName="vert1" presStyleCnt="0"/>
      <dgm:spPr/>
    </dgm:pt>
    <dgm:pt modelId="{5C3EB5FE-5970-EF4B-B919-D092EFE8C3DE}" type="pres">
      <dgm:prSet presAssocID="{3B5355AD-5F6B-4259-9FCF-A5C188A0C983}" presName="thickLine" presStyleLbl="alignNode1" presStyleIdx="2" presStyleCnt="9"/>
      <dgm:spPr/>
    </dgm:pt>
    <dgm:pt modelId="{BA197ED0-523D-884E-9712-A5EF1AB96557}" type="pres">
      <dgm:prSet presAssocID="{3B5355AD-5F6B-4259-9FCF-A5C188A0C983}" presName="horz1" presStyleCnt="0"/>
      <dgm:spPr/>
    </dgm:pt>
    <dgm:pt modelId="{4B6C8977-B0A3-6C48-BC56-6A1A9EE6F581}" type="pres">
      <dgm:prSet presAssocID="{3B5355AD-5F6B-4259-9FCF-A5C188A0C983}" presName="tx1" presStyleLbl="revTx" presStyleIdx="2" presStyleCnt="9"/>
      <dgm:spPr/>
    </dgm:pt>
    <dgm:pt modelId="{36534615-00EA-5C41-8A59-BADDF945E7DB}" type="pres">
      <dgm:prSet presAssocID="{3B5355AD-5F6B-4259-9FCF-A5C188A0C983}" presName="vert1" presStyleCnt="0"/>
      <dgm:spPr/>
    </dgm:pt>
    <dgm:pt modelId="{B7A327DD-F96D-624A-BE8B-E807AA6287BA}" type="pres">
      <dgm:prSet presAssocID="{C0AAE7B9-336D-4E33-8C1D-05F057B862D9}" presName="thickLine" presStyleLbl="alignNode1" presStyleIdx="3" presStyleCnt="9"/>
      <dgm:spPr/>
    </dgm:pt>
    <dgm:pt modelId="{FB3642A6-CA6B-174A-9845-D6231AC73137}" type="pres">
      <dgm:prSet presAssocID="{C0AAE7B9-336D-4E33-8C1D-05F057B862D9}" presName="horz1" presStyleCnt="0"/>
      <dgm:spPr/>
    </dgm:pt>
    <dgm:pt modelId="{1BA14957-1612-A94B-A8F5-CEBB5BE4E5F1}" type="pres">
      <dgm:prSet presAssocID="{C0AAE7B9-336D-4E33-8C1D-05F057B862D9}" presName="tx1" presStyleLbl="revTx" presStyleIdx="3" presStyleCnt="9"/>
      <dgm:spPr/>
    </dgm:pt>
    <dgm:pt modelId="{7E2BEDD3-1B83-AE49-AFEB-1E567B504FEF}" type="pres">
      <dgm:prSet presAssocID="{C0AAE7B9-336D-4E33-8C1D-05F057B862D9}" presName="vert1" presStyleCnt="0"/>
      <dgm:spPr/>
    </dgm:pt>
    <dgm:pt modelId="{76403E72-0DAE-D64E-B3C2-5396CB2E35C5}" type="pres">
      <dgm:prSet presAssocID="{B6D38D13-163C-493B-BCE5-860E56CAEEFF}" presName="thickLine" presStyleLbl="alignNode1" presStyleIdx="4" presStyleCnt="9"/>
      <dgm:spPr/>
    </dgm:pt>
    <dgm:pt modelId="{D52E2F8C-0918-F249-B33D-A3400F9DB4E2}" type="pres">
      <dgm:prSet presAssocID="{B6D38D13-163C-493B-BCE5-860E56CAEEFF}" presName="horz1" presStyleCnt="0"/>
      <dgm:spPr/>
    </dgm:pt>
    <dgm:pt modelId="{66EA0A01-21B7-7243-BCB2-0DA122DC6DB4}" type="pres">
      <dgm:prSet presAssocID="{B6D38D13-163C-493B-BCE5-860E56CAEEFF}" presName="tx1" presStyleLbl="revTx" presStyleIdx="4" presStyleCnt="9"/>
      <dgm:spPr/>
    </dgm:pt>
    <dgm:pt modelId="{9C007C9B-06E7-7D48-9679-EA39F490A883}" type="pres">
      <dgm:prSet presAssocID="{B6D38D13-163C-493B-BCE5-860E56CAEEFF}" presName="vert1" presStyleCnt="0"/>
      <dgm:spPr/>
    </dgm:pt>
    <dgm:pt modelId="{A89C39FC-81ED-6F46-81EB-08E08831CEF9}" type="pres">
      <dgm:prSet presAssocID="{AC6F072F-62B8-4564-8331-A24B72E3C4BB}" presName="thickLine" presStyleLbl="alignNode1" presStyleIdx="5" presStyleCnt="9"/>
      <dgm:spPr/>
    </dgm:pt>
    <dgm:pt modelId="{2C5EC09D-D5C7-3340-A05E-4CB2AD6E4012}" type="pres">
      <dgm:prSet presAssocID="{AC6F072F-62B8-4564-8331-A24B72E3C4BB}" presName="horz1" presStyleCnt="0"/>
      <dgm:spPr/>
    </dgm:pt>
    <dgm:pt modelId="{8819977C-83BC-6A46-9A53-9057F56B49CC}" type="pres">
      <dgm:prSet presAssocID="{AC6F072F-62B8-4564-8331-A24B72E3C4BB}" presName="tx1" presStyleLbl="revTx" presStyleIdx="5" presStyleCnt="9"/>
      <dgm:spPr/>
    </dgm:pt>
    <dgm:pt modelId="{107B834B-58F2-E349-9851-1109532A8320}" type="pres">
      <dgm:prSet presAssocID="{AC6F072F-62B8-4564-8331-A24B72E3C4BB}" presName="vert1" presStyleCnt="0"/>
      <dgm:spPr/>
    </dgm:pt>
    <dgm:pt modelId="{C454A507-1A5D-B04D-9023-29403FC3B0A4}" type="pres">
      <dgm:prSet presAssocID="{104BD4FA-B018-4089-9648-5254BB1DB548}" presName="thickLine" presStyleLbl="alignNode1" presStyleIdx="6" presStyleCnt="9"/>
      <dgm:spPr/>
    </dgm:pt>
    <dgm:pt modelId="{BE83CE30-F948-454D-A142-37D1A3BC3288}" type="pres">
      <dgm:prSet presAssocID="{104BD4FA-B018-4089-9648-5254BB1DB548}" presName="horz1" presStyleCnt="0"/>
      <dgm:spPr/>
    </dgm:pt>
    <dgm:pt modelId="{C4E6720F-54EF-C346-9540-9F9BB3C4FCF0}" type="pres">
      <dgm:prSet presAssocID="{104BD4FA-B018-4089-9648-5254BB1DB548}" presName="tx1" presStyleLbl="revTx" presStyleIdx="6" presStyleCnt="9"/>
      <dgm:spPr/>
    </dgm:pt>
    <dgm:pt modelId="{4D6B4477-77C8-064A-BA22-CFC4B673149C}" type="pres">
      <dgm:prSet presAssocID="{104BD4FA-B018-4089-9648-5254BB1DB548}" presName="vert1" presStyleCnt="0"/>
      <dgm:spPr/>
    </dgm:pt>
    <dgm:pt modelId="{F503FA0A-F21E-4B42-9B91-2C7997D37F52}" type="pres">
      <dgm:prSet presAssocID="{42BC688C-DE70-439F-9DAB-8B0D5279C303}" presName="thickLine" presStyleLbl="alignNode1" presStyleIdx="7" presStyleCnt="9"/>
      <dgm:spPr/>
    </dgm:pt>
    <dgm:pt modelId="{273D2FB4-2F0B-0042-9353-12A472FC3D8E}" type="pres">
      <dgm:prSet presAssocID="{42BC688C-DE70-439F-9DAB-8B0D5279C303}" presName="horz1" presStyleCnt="0"/>
      <dgm:spPr/>
    </dgm:pt>
    <dgm:pt modelId="{D45B9A54-C31A-A94E-8F29-4C7BA19DDDD6}" type="pres">
      <dgm:prSet presAssocID="{42BC688C-DE70-439F-9DAB-8B0D5279C303}" presName="tx1" presStyleLbl="revTx" presStyleIdx="7" presStyleCnt="9"/>
      <dgm:spPr/>
    </dgm:pt>
    <dgm:pt modelId="{DFC45F44-8413-D441-9685-EA6D52B076F9}" type="pres">
      <dgm:prSet presAssocID="{42BC688C-DE70-439F-9DAB-8B0D5279C303}" presName="vert1" presStyleCnt="0"/>
      <dgm:spPr/>
    </dgm:pt>
    <dgm:pt modelId="{E6013299-59BA-6744-B3C3-4F8656F7D740}" type="pres">
      <dgm:prSet presAssocID="{17CBD1BC-F139-428D-ADD8-337155C42442}" presName="thickLine" presStyleLbl="alignNode1" presStyleIdx="8" presStyleCnt="9"/>
      <dgm:spPr/>
    </dgm:pt>
    <dgm:pt modelId="{9708C89D-5593-0F4E-A9AF-D198B206B2B6}" type="pres">
      <dgm:prSet presAssocID="{17CBD1BC-F139-428D-ADD8-337155C42442}" presName="horz1" presStyleCnt="0"/>
      <dgm:spPr/>
    </dgm:pt>
    <dgm:pt modelId="{FF9FC865-F088-B644-A692-475A083BA73D}" type="pres">
      <dgm:prSet presAssocID="{17CBD1BC-F139-428D-ADD8-337155C42442}" presName="tx1" presStyleLbl="revTx" presStyleIdx="8" presStyleCnt="9"/>
      <dgm:spPr/>
    </dgm:pt>
    <dgm:pt modelId="{56AD4EFE-9D0E-FF4E-B2D0-47052D9B4EF3}" type="pres">
      <dgm:prSet presAssocID="{17CBD1BC-F139-428D-ADD8-337155C42442}" presName="vert1" presStyleCnt="0"/>
      <dgm:spPr/>
    </dgm:pt>
  </dgm:ptLst>
  <dgm:cxnLst>
    <dgm:cxn modelId="{C6D6F62B-6A1D-4FBE-A622-318EFB304CFF}" srcId="{BB615721-985D-444A-A974-11E83AC83241}" destId="{104BD4FA-B018-4089-9648-5254BB1DB548}" srcOrd="6" destOrd="0" parTransId="{918336B2-FC05-4F79-B056-294649798D03}" sibTransId="{FC096D54-8459-4FA4-96D2-944105555010}"/>
    <dgm:cxn modelId="{31193D43-18C3-3F41-B33D-A72EE6657345}" type="presOf" srcId="{BB615721-985D-444A-A974-11E83AC83241}" destId="{ADED546A-B117-5A41-B0CF-B85E5AEA985B}" srcOrd="0" destOrd="0" presId="urn:microsoft.com/office/officeart/2008/layout/LinedList"/>
    <dgm:cxn modelId="{24225B49-C567-BA4A-83BB-A13871CA659D}" type="presOf" srcId="{C0AAE7B9-336D-4E33-8C1D-05F057B862D9}" destId="{1BA14957-1612-A94B-A8F5-CEBB5BE4E5F1}" srcOrd="0" destOrd="0" presId="urn:microsoft.com/office/officeart/2008/layout/LinedList"/>
    <dgm:cxn modelId="{AB678A4F-C704-074B-A676-4C8305F8C984}" type="presOf" srcId="{E07D820E-A84F-4D3D-8028-9957DFC4E8C2}" destId="{BA3FD5C4-9FAA-BC4B-B748-21988EEFAEB6}" srcOrd="0" destOrd="0" presId="urn:microsoft.com/office/officeart/2008/layout/LinedList"/>
    <dgm:cxn modelId="{52FDEB51-3CE2-4CAF-BF50-60C65FB4BAAE}" srcId="{BB615721-985D-444A-A974-11E83AC83241}" destId="{C0AAE7B9-336D-4E33-8C1D-05F057B862D9}" srcOrd="3" destOrd="0" parTransId="{CFE0249D-94AF-4D09-94E8-9132E6D065DE}" sibTransId="{DB875976-F0EA-4F4A-B7D1-30A79D8DB603}"/>
    <dgm:cxn modelId="{2D2FDA5A-E057-4C68-8F58-BBBDC768BE1B}" srcId="{BB615721-985D-444A-A974-11E83AC83241}" destId="{B6D38D13-163C-493B-BCE5-860E56CAEEFF}" srcOrd="4" destOrd="0" parTransId="{8A9E9A31-11EF-4A18-BF43-8089890DF657}" sibTransId="{AC6CFC98-4515-428B-9D46-D2DEE84B901D}"/>
    <dgm:cxn modelId="{A3E9445B-C508-A54A-8BF4-CEA9586DE14B}" type="presOf" srcId="{17CBD1BC-F139-428D-ADD8-337155C42442}" destId="{FF9FC865-F088-B644-A692-475A083BA73D}" srcOrd="0" destOrd="0" presId="urn:microsoft.com/office/officeart/2008/layout/LinedList"/>
    <dgm:cxn modelId="{BD2EDC63-9F3C-144E-BE04-5582021EFE46}" type="presOf" srcId="{42BC688C-DE70-439F-9DAB-8B0D5279C303}" destId="{D45B9A54-C31A-A94E-8F29-4C7BA19DDDD6}" srcOrd="0" destOrd="0" presId="urn:microsoft.com/office/officeart/2008/layout/LinedList"/>
    <dgm:cxn modelId="{6B70336E-63A7-C34E-9FEF-60E982D018A6}" type="presOf" srcId="{3B5355AD-5F6B-4259-9FCF-A5C188A0C983}" destId="{4B6C8977-B0A3-6C48-BC56-6A1A9EE6F581}" srcOrd="0" destOrd="0" presId="urn:microsoft.com/office/officeart/2008/layout/LinedList"/>
    <dgm:cxn modelId="{D11B9977-B6C0-9B4C-9234-276EC7D61AA8}" type="presOf" srcId="{AC6F072F-62B8-4564-8331-A24B72E3C4BB}" destId="{8819977C-83BC-6A46-9A53-9057F56B49CC}" srcOrd="0" destOrd="0" presId="urn:microsoft.com/office/officeart/2008/layout/LinedList"/>
    <dgm:cxn modelId="{421E547F-237B-4C89-8D7D-C7E18660EEFF}" srcId="{BB615721-985D-444A-A974-11E83AC83241}" destId="{17CBD1BC-F139-428D-ADD8-337155C42442}" srcOrd="8" destOrd="0" parTransId="{FA527146-23AC-4EE7-B537-2B46B337C175}" sibTransId="{CB388833-416E-4C8A-B6AD-92D39CCB6F1E}"/>
    <dgm:cxn modelId="{D0309784-EC16-4CC3-A9B0-CAA1843B5EDD}" srcId="{BB615721-985D-444A-A974-11E83AC83241}" destId="{E07D820E-A84F-4D3D-8028-9957DFC4E8C2}" srcOrd="1" destOrd="0" parTransId="{8566761B-B18C-43BA-B2D4-2200851090C4}" sibTransId="{41FA4648-3999-4A51-8494-13A80C8C1B77}"/>
    <dgm:cxn modelId="{81083E96-3A40-4842-AF0F-9A63824D66FC}" type="presOf" srcId="{CD6A1B1C-02A9-4AB8-BC07-B466E7305D0B}" destId="{42B66A9F-E615-3A47-B296-60276FD23A5E}" srcOrd="0" destOrd="0" presId="urn:microsoft.com/office/officeart/2008/layout/LinedList"/>
    <dgm:cxn modelId="{CDD2A3A2-F1EC-4FCB-ADC5-401D4F86C268}" srcId="{BB615721-985D-444A-A974-11E83AC83241}" destId="{3B5355AD-5F6B-4259-9FCF-A5C188A0C983}" srcOrd="2" destOrd="0" parTransId="{6A0EAF39-9B7E-4F02-83B4-C599DE56C185}" sibTransId="{BE40569C-4B7C-47A2-B526-52C73703A4CB}"/>
    <dgm:cxn modelId="{EF519BBC-998A-2E46-B176-D1B8EC882D78}" type="presOf" srcId="{104BD4FA-B018-4089-9648-5254BB1DB548}" destId="{C4E6720F-54EF-C346-9540-9F9BB3C4FCF0}" srcOrd="0" destOrd="0" presId="urn:microsoft.com/office/officeart/2008/layout/LinedList"/>
    <dgm:cxn modelId="{DD5DCCC1-21B7-3D4B-93E5-B0D338E5FDCC}" type="presOf" srcId="{B6D38D13-163C-493B-BCE5-860E56CAEEFF}" destId="{66EA0A01-21B7-7243-BCB2-0DA122DC6DB4}" srcOrd="0" destOrd="0" presId="urn:microsoft.com/office/officeart/2008/layout/LinedList"/>
    <dgm:cxn modelId="{DC0158F7-BFE2-4F3A-96D2-A559DA211B9B}" srcId="{BB615721-985D-444A-A974-11E83AC83241}" destId="{CD6A1B1C-02A9-4AB8-BC07-B466E7305D0B}" srcOrd="0" destOrd="0" parTransId="{E4206028-1B94-4297-8074-AD0B14FA6DE9}" sibTransId="{FCE2F064-93A5-4E7E-988F-1DB2CC402B6B}"/>
    <dgm:cxn modelId="{E4E94EFC-D812-4FB0-853F-A463D1E4D8DD}" srcId="{BB615721-985D-444A-A974-11E83AC83241}" destId="{AC6F072F-62B8-4564-8331-A24B72E3C4BB}" srcOrd="5" destOrd="0" parTransId="{B56C384F-4181-4AE9-8187-70ED5E482A5C}" sibTransId="{EF3465CE-01F8-4213-81F6-199F4DA3B1EB}"/>
    <dgm:cxn modelId="{37D306FE-528D-4D2F-B202-8D6C3A309217}" srcId="{BB615721-985D-444A-A974-11E83AC83241}" destId="{42BC688C-DE70-439F-9DAB-8B0D5279C303}" srcOrd="7" destOrd="0" parTransId="{68A1FF09-1DF5-4F1F-8F9A-28B138CD1341}" sibTransId="{ACF3973F-A769-4B75-BD54-0A0730D6588F}"/>
    <dgm:cxn modelId="{91D4EF74-6A4C-5C41-8A91-BEF2B46F2314}" type="presParOf" srcId="{ADED546A-B117-5A41-B0CF-B85E5AEA985B}" destId="{A03308FC-80F2-5245-B94E-2FA7F11343D6}" srcOrd="0" destOrd="0" presId="urn:microsoft.com/office/officeart/2008/layout/LinedList"/>
    <dgm:cxn modelId="{2B17D045-1AA2-BC4F-B76E-2AE38B666E36}" type="presParOf" srcId="{ADED546A-B117-5A41-B0CF-B85E5AEA985B}" destId="{6BFD11C2-34A2-E149-AD6A-A43408CF4E39}" srcOrd="1" destOrd="0" presId="urn:microsoft.com/office/officeart/2008/layout/LinedList"/>
    <dgm:cxn modelId="{756A5069-BDEE-A04B-90BC-9138EEA0ED59}" type="presParOf" srcId="{6BFD11C2-34A2-E149-AD6A-A43408CF4E39}" destId="{42B66A9F-E615-3A47-B296-60276FD23A5E}" srcOrd="0" destOrd="0" presId="urn:microsoft.com/office/officeart/2008/layout/LinedList"/>
    <dgm:cxn modelId="{2DC5FBD5-68DA-B347-BF8A-3E04493C00B7}" type="presParOf" srcId="{6BFD11C2-34A2-E149-AD6A-A43408CF4E39}" destId="{B7DE564F-8598-0B40-94B1-250D50353887}" srcOrd="1" destOrd="0" presId="urn:microsoft.com/office/officeart/2008/layout/LinedList"/>
    <dgm:cxn modelId="{D687A010-E9CB-B148-9360-60A72F081C01}" type="presParOf" srcId="{ADED546A-B117-5A41-B0CF-B85E5AEA985B}" destId="{679390A8-E1BA-EA4A-8AF1-F1410B330E42}" srcOrd="2" destOrd="0" presId="urn:microsoft.com/office/officeart/2008/layout/LinedList"/>
    <dgm:cxn modelId="{24F7F136-D028-ED42-AC23-5EF2F4DF4219}" type="presParOf" srcId="{ADED546A-B117-5A41-B0CF-B85E5AEA985B}" destId="{D729DD72-B380-0043-A762-98C069656DF8}" srcOrd="3" destOrd="0" presId="urn:microsoft.com/office/officeart/2008/layout/LinedList"/>
    <dgm:cxn modelId="{7C7BF762-D4FE-6C44-BBDA-3F19DF143721}" type="presParOf" srcId="{D729DD72-B380-0043-A762-98C069656DF8}" destId="{BA3FD5C4-9FAA-BC4B-B748-21988EEFAEB6}" srcOrd="0" destOrd="0" presId="urn:microsoft.com/office/officeart/2008/layout/LinedList"/>
    <dgm:cxn modelId="{C0893391-8EA9-9348-AE15-26A719304079}" type="presParOf" srcId="{D729DD72-B380-0043-A762-98C069656DF8}" destId="{E079A8BA-FB27-2C40-8013-24D93137B8E6}" srcOrd="1" destOrd="0" presId="urn:microsoft.com/office/officeart/2008/layout/LinedList"/>
    <dgm:cxn modelId="{19F4B459-2739-0A4C-B26E-D5D9CF6DE86A}" type="presParOf" srcId="{ADED546A-B117-5A41-B0CF-B85E5AEA985B}" destId="{5C3EB5FE-5970-EF4B-B919-D092EFE8C3DE}" srcOrd="4" destOrd="0" presId="urn:microsoft.com/office/officeart/2008/layout/LinedList"/>
    <dgm:cxn modelId="{BD0BAFA2-51F6-1B42-BC82-6DCAFFBA0782}" type="presParOf" srcId="{ADED546A-B117-5A41-B0CF-B85E5AEA985B}" destId="{BA197ED0-523D-884E-9712-A5EF1AB96557}" srcOrd="5" destOrd="0" presId="urn:microsoft.com/office/officeart/2008/layout/LinedList"/>
    <dgm:cxn modelId="{845736C6-BEA2-334B-9A60-C6C5042DC70D}" type="presParOf" srcId="{BA197ED0-523D-884E-9712-A5EF1AB96557}" destId="{4B6C8977-B0A3-6C48-BC56-6A1A9EE6F581}" srcOrd="0" destOrd="0" presId="urn:microsoft.com/office/officeart/2008/layout/LinedList"/>
    <dgm:cxn modelId="{7EA9A3B1-D97D-B94C-AB53-9A4A0BE0438E}" type="presParOf" srcId="{BA197ED0-523D-884E-9712-A5EF1AB96557}" destId="{36534615-00EA-5C41-8A59-BADDF945E7DB}" srcOrd="1" destOrd="0" presId="urn:microsoft.com/office/officeart/2008/layout/LinedList"/>
    <dgm:cxn modelId="{EAEAA37D-21DA-2B48-952E-F9CAD2C49EFA}" type="presParOf" srcId="{ADED546A-B117-5A41-B0CF-B85E5AEA985B}" destId="{B7A327DD-F96D-624A-BE8B-E807AA6287BA}" srcOrd="6" destOrd="0" presId="urn:microsoft.com/office/officeart/2008/layout/LinedList"/>
    <dgm:cxn modelId="{DC8CD27C-6764-B74B-B151-A1582359C848}" type="presParOf" srcId="{ADED546A-B117-5A41-B0CF-B85E5AEA985B}" destId="{FB3642A6-CA6B-174A-9845-D6231AC73137}" srcOrd="7" destOrd="0" presId="urn:microsoft.com/office/officeart/2008/layout/LinedList"/>
    <dgm:cxn modelId="{074ECE39-4614-3740-8686-7EEF09297F8F}" type="presParOf" srcId="{FB3642A6-CA6B-174A-9845-D6231AC73137}" destId="{1BA14957-1612-A94B-A8F5-CEBB5BE4E5F1}" srcOrd="0" destOrd="0" presId="urn:microsoft.com/office/officeart/2008/layout/LinedList"/>
    <dgm:cxn modelId="{CCE5DE66-99A0-A443-8F20-94EBA28F243F}" type="presParOf" srcId="{FB3642A6-CA6B-174A-9845-D6231AC73137}" destId="{7E2BEDD3-1B83-AE49-AFEB-1E567B504FEF}" srcOrd="1" destOrd="0" presId="urn:microsoft.com/office/officeart/2008/layout/LinedList"/>
    <dgm:cxn modelId="{B56D32A2-9A7C-CB49-9893-57EE1CA6117F}" type="presParOf" srcId="{ADED546A-B117-5A41-B0CF-B85E5AEA985B}" destId="{76403E72-0DAE-D64E-B3C2-5396CB2E35C5}" srcOrd="8" destOrd="0" presId="urn:microsoft.com/office/officeart/2008/layout/LinedList"/>
    <dgm:cxn modelId="{847835C6-98DA-5B4B-AB7D-D972DDB2492B}" type="presParOf" srcId="{ADED546A-B117-5A41-B0CF-B85E5AEA985B}" destId="{D52E2F8C-0918-F249-B33D-A3400F9DB4E2}" srcOrd="9" destOrd="0" presId="urn:microsoft.com/office/officeart/2008/layout/LinedList"/>
    <dgm:cxn modelId="{FB44FF55-5A45-DA41-8B80-EF3EC462FE80}" type="presParOf" srcId="{D52E2F8C-0918-F249-B33D-A3400F9DB4E2}" destId="{66EA0A01-21B7-7243-BCB2-0DA122DC6DB4}" srcOrd="0" destOrd="0" presId="urn:microsoft.com/office/officeart/2008/layout/LinedList"/>
    <dgm:cxn modelId="{58BEFE9C-BD04-8B4B-ACD3-6B59C2E1C071}" type="presParOf" srcId="{D52E2F8C-0918-F249-B33D-A3400F9DB4E2}" destId="{9C007C9B-06E7-7D48-9679-EA39F490A883}" srcOrd="1" destOrd="0" presId="urn:microsoft.com/office/officeart/2008/layout/LinedList"/>
    <dgm:cxn modelId="{310E4AB4-5ABC-3240-A0F2-7217CA99826C}" type="presParOf" srcId="{ADED546A-B117-5A41-B0CF-B85E5AEA985B}" destId="{A89C39FC-81ED-6F46-81EB-08E08831CEF9}" srcOrd="10" destOrd="0" presId="urn:microsoft.com/office/officeart/2008/layout/LinedList"/>
    <dgm:cxn modelId="{622CC432-90C4-C74F-8112-692202B238A1}" type="presParOf" srcId="{ADED546A-B117-5A41-B0CF-B85E5AEA985B}" destId="{2C5EC09D-D5C7-3340-A05E-4CB2AD6E4012}" srcOrd="11" destOrd="0" presId="urn:microsoft.com/office/officeart/2008/layout/LinedList"/>
    <dgm:cxn modelId="{64D1CB7E-127F-0A40-B610-E5A1B27D899E}" type="presParOf" srcId="{2C5EC09D-D5C7-3340-A05E-4CB2AD6E4012}" destId="{8819977C-83BC-6A46-9A53-9057F56B49CC}" srcOrd="0" destOrd="0" presId="urn:microsoft.com/office/officeart/2008/layout/LinedList"/>
    <dgm:cxn modelId="{B57ECE1F-68E5-D641-B5FB-E5E3323ECA6F}" type="presParOf" srcId="{2C5EC09D-D5C7-3340-A05E-4CB2AD6E4012}" destId="{107B834B-58F2-E349-9851-1109532A8320}" srcOrd="1" destOrd="0" presId="urn:microsoft.com/office/officeart/2008/layout/LinedList"/>
    <dgm:cxn modelId="{71F34F11-AC79-8946-B453-957C8A5C482B}" type="presParOf" srcId="{ADED546A-B117-5A41-B0CF-B85E5AEA985B}" destId="{C454A507-1A5D-B04D-9023-29403FC3B0A4}" srcOrd="12" destOrd="0" presId="urn:microsoft.com/office/officeart/2008/layout/LinedList"/>
    <dgm:cxn modelId="{09DFA820-A705-6B42-B4FB-FC9CBF11E084}" type="presParOf" srcId="{ADED546A-B117-5A41-B0CF-B85E5AEA985B}" destId="{BE83CE30-F948-454D-A142-37D1A3BC3288}" srcOrd="13" destOrd="0" presId="urn:microsoft.com/office/officeart/2008/layout/LinedList"/>
    <dgm:cxn modelId="{410EBAC3-5B9B-8A4E-B2D0-6C1FF5482CD6}" type="presParOf" srcId="{BE83CE30-F948-454D-A142-37D1A3BC3288}" destId="{C4E6720F-54EF-C346-9540-9F9BB3C4FCF0}" srcOrd="0" destOrd="0" presId="urn:microsoft.com/office/officeart/2008/layout/LinedList"/>
    <dgm:cxn modelId="{30B3F041-2208-C546-9DDD-1CF9D2BE922B}" type="presParOf" srcId="{BE83CE30-F948-454D-A142-37D1A3BC3288}" destId="{4D6B4477-77C8-064A-BA22-CFC4B673149C}" srcOrd="1" destOrd="0" presId="urn:microsoft.com/office/officeart/2008/layout/LinedList"/>
    <dgm:cxn modelId="{21BE351A-C02D-9A43-93E9-979D2F624A88}" type="presParOf" srcId="{ADED546A-B117-5A41-B0CF-B85E5AEA985B}" destId="{F503FA0A-F21E-4B42-9B91-2C7997D37F52}" srcOrd="14" destOrd="0" presId="urn:microsoft.com/office/officeart/2008/layout/LinedList"/>
    <dgm:cxn modelId="{881BD09E-AC67-8546-84A4-E1FE24AE4F0B}" type="presParOf" srcId="{ADED546A-B117-5A41-B0CF-B85E5AEA985B}" destId="{273D2FB4-2F0B-0042-9353-12A472FC3D8E}" srcOrd="15" destOrd="0" presId="urn:microsoft.com/office/officeart/2008/layout/LinedList"/>
    <dgm:cxn modelId="{59E0BAF6-43F0-FD4D-94BB-70E77347B02C}" type="presParOf" srcId="{273D2FB4-2F0B-0042-9353-12A472FC3D8E}" destId="{D45B9A54-C31A-A94E-8F29-4C7BA19DDDD6}" srcOrd="0" destOrd="0" presId="urn:microsoft.com/office/officeart/2008/layout/LinedList"/>
    <dgm:cxn modelId="{19953DB6-9465-DB41-B978-6CC313B84BA2}" type="presParOf" srcId="{273D2FB4-2F0B-0042-9353-12A472FC3D8E}" destId="{DFC45F44-8413-D441-9685-EA6D52B076F9}" srcOrd="1" destOrd="0" presId="urn:microsoft.com/office/officeart/2008/layout/LinedList"/>
    <dgm:cxn modelId="{CEC4F052-1860-CA44-A576-416C981725FF}" type="presParOf" srcId="{ADED546A-B117-5A41-B0CF-B85E5AEA985B}" destId="{E6013299-59BA-6744-B3C3-4F8656F7D740}" srcOrd="16" destOrd="0" presId="urn:microsoft.com/office/officeart/2008/layout/LinedList"/>
    <dgm:cxn modelId="{4240FE1D-3891-9247-B3C5-F90090A3AD30}" type="presParOf" srcId="{ADED546A-B117-5A41-B0CF-B85E5AEA985B}" destId="{9708C89D-5593-0F4E-A9AF-D198B206B2B6}" srcOrd="17" destOrd="0" presId="urn:microsoft.com/office/officeart/2008/layout/LinedList"/>
    <dgm:cxn modelId="{9AC9C44E-56DC-BA4B-BFE8-593123B2C5B3}" type="presParOf" srcId="{9708C89D-5593-0F4E-A9AF-D198B206B2B6}" destId="{FF9FC865-F088-B644-A692-475A083BA73D}" srcOrd="0" destOrd="0" presId="urn:microsoft.com/office/officeart/2008/layout/LinedList"/>
    <dgm:cxn modelId="{FCB56246-AC7A-D848-A607-3E9FABB6451D}" type="presParOf" srcId="{9708C89D-5593-0F4E-A9AF-D198B206B2B6}" destId="{56AD4EFE-9D0E-FF4E-B2D0-47052D9B4EF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C4DDBC-9284-4202-8386-1129FBF98907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9FC9F07-33BB-4A3F-80E9-29C955CBD247}">
      <dgm:prSet/>
      <dgm:spPr/>
      <dgm:t>
        <a:bodyPr/>
        <a:lstStyle/>
        <a:p>
          <a:r>
            <a:rPr lang="en-US" b="1" u="none" dirty="0"/>
            <a:t>Disorder and ensembles</a:t>
          </a:r>
        </a:p>
      </dgm:t>
    </dgm:pt>
    <dgm:pt modelId="{31B36F1D-B961-4CE9-AEAF-3E26AFC2824B}" type="parTrans" cxnId="{E6BC9F40-B8F2-4A27-82A2-92FD51FB9B82}">
      <dgm:prSet/>
      <dgm:spPr/>
      <dgm:t>
        <a:bodyPr/>
        <a:lstStyle/>
        <a:p>
          <a:endParaRPr lang="en-US"/>
        </a:p>
      </dgm:t>
    </dgm:pt>
    <dgm:pt modelId="{DB461076-23B2-43D1-A03E-18EEAEB84A8D}" type="sibTrans" cxnId="{E6BC9F40-B8F2-4A27-82A2-92FD51FB9B82}">
      <dgm:prSet/>
      <dgm:spPr/>
      <dgm:t>
        <a:bodyPr/>
        <a:lstStyle/>
        <a:p>
          <a:endParaRPr lang="en-US"/>
        </a:p>
      </dgm:t>
    </dgm:pt>
    <dgm:pt modelId="{AE81BF95-3D5D-41A1-B45D-8D775DA85BAC}">
      <dgm:prSet/>
      <dgm:spPr/>
      <dgm:t>
        <a:bodyPr/>
        <a:lstStyle/>
        <a:p>
          <a:r>
            <a:rPr lang="en-US" b="1" u="none" dirty="0"/>
            <a:t>Protein Interactions</a:t>
          </a:r>
        </a:p>
      </dgm:t>
    </dgm:pt>
    <dgm:pt modelId="{B83C829A-F476-4240-8092-AC2907F6338F}" type="parTrans" cxnId="{1969A4F8-AB4C-4ED9-82B8-A4FF43713D03}">
      <dgm:prSet/>
      <dgm:spPr/>
      <dgm:t>
        <a:bodyPr/>
        <a:lstStyle/>
        <a:p>
          <a:endParaRPr lang="en-US"/>
        </a:p>
      </dgm:t>
    </dgm:pt>
    <dgm:pt modelId="{67DF92CB-214C-4FF5-8F48-057ED90A9B44}" type="sibTrans" cxnId="{1969A4F8-AB4C-4ED9-82B8-A4FF43713D03}">
      <dgm:prSet/>
      <dgm:spPr/>
      <dgm:t>
        <a:bodyPr/>
        <a:lstStyle/>
        <a:p>
          <a:endParaRPr lang="en-US"/>
        </a:p>
      </dgm:t>
    </dgm:pt>
    <dgm:pt modelId="{4D0C5DD5-7AFF-4953-A716-F54CC0C97CC3}">
      <dgm:prSet/>
      <dgm:spPr/>
      <dgm:t>
        <a:bodyPr/>
        <a:lstStyle/>
        <a:p>
          <a:r>
            <a:rPr lang="en-US" b="1" dirty="0"/>
            <a:t>Ligand/protein complexes</a:t>
          </a:r>
        </a:p>
      </dgm:t>
    </dgm:pt>
    <dgm:pt modelId="{0C033A0B-DB2E-4F6B-93CF-2F44517AD84D}" type="parTrans" cxnId="{3D07A4AC-B6EE-425C-889A-81F6EAE119C1}">
      <dgm:prSet/>
      <dgm:spPr/>
      <dgm:t>
        <a:bodyPr/>
        <a:lstStyle/>
        <a:p>
          <a:endParaRPr lang="en-US"/>
        </a:p>
      </dgm:t>
    </dgm:pt>
    <dgm:pt modelId="{79535240-F983-4FF4-BC74-3E0082C41745}" type="sibTrans" cxnId="{3D07A4AC-B6EE-425C-889A-81F6EAE119C1}">
      <dgm:prSet/>
      <dgm:spPr/>
      <dgm:t>
        <a:bodyPr/>
        <a:lstStyle/>
        <a:p>
          <a:endParaRPr lang="en-US"/>
        </a:p>
      </dgm:t>
    </dgm:pt>
    <dgm:pt modelId="{36E69CC1-680B-47CB-824B-B01DCC6D5039}">
      <dgm:prSet/>
      <dgm:spPr/>
      <dgm:t>
        <a:bodyPr/>
        <a:lstStyle/>
        <a:p>
          <a:r>
            <a:rPr lang="en-US" b="1" dirty="0"/>
            <a:t>RNA structure</a:t>
          </a:r>
        </a:p>
      </dgm:t>
    </dgm:pt>
    <dgm:pt modelId="{E14760B2-4D6C-4A74-914A-D3D63E2131E2}" type="parTrans" cxnId="{DA91194C-EAC7-4310-A993-BFEB385C8187}">
      <dgm:prSet/>
      <dgm:spPr/>
      <dgm:t>
        <a:bodyPr/>
        <a:lstStyle/>
        <a:p>
          <a:endParaRPr lang="en-US"/>
        </a:p>
      </dgm:t>
    </dgm:pt>
    <dgm:pt modelId="{22E678B0-BDF7-412E-A576-E3B47494DF5B}" type="sibTrans" cxnId="{DA91194C-EAC7-4310-A993-BFEB385C8187}">
      <dgm:prSet/>
      <dgm:spPr/>
      <dgm:t>
        <a:bodyPr/>
        <a:lstStyle/>
        <a:p>
          <a:endParaRPr lang="en-US"/>
        </a:p>
      </dgm:t>
    </dgm:pt>
    <dgm:pt modelId="{792F815E-44F1-4BF7-8EF9-C8600A5FA9C8}">
      <dgm:prSet/>
      <dgm:spPr/>
      <dgm:t>
        <a:bodyPr/>
        <a:lstStyle/>
        <a:p>
          <a:r>
            <a:rPr lang="en-US" b="1" dirty="0"/>
            <a:t>AI methods</a:t>
          </a:r>
          <a:endParaRPr lang="en-US" dirty="0"/>
        </a:p>
      </dgm:t>
    </dgm:pt>
    <dgm:pt modelId="{B5CD363F-88B5-4250-B847-542B05A0A538}" type="parTrans" cxnId="{478E5A99-3C1F-4D76-B3F7-383123BF0931}">
      <dgm:prSet/>
      <dgm:spPr/>
      <dgm:t>
        <a:bodyPr/>
        <a:lstStyle/>
        <a:p>
          <a:endParaRPr lang="en-US"/>
        </a:p>
      </dgm:t>
    </dgm:pt>
    <dgm:pt modelId="{56ACBD55-1D84-4BF7-A247-6545BBAB16AD}" type="sibTrans" cxnId="{478E5A99-3C1F-4D76-B3F7-383123BF0931}">
      <dgm:prSet/>
      <dgm:spPr/>
      <dgm:t>
        <a:bodyPr/>
        <a:lstStyle/>
        <a:p>
          <a:endParaRPr lang="en-US"/>
        </a:p>
      </dgm:t>
    </dgm:pt>
    <dgm:pt modelId="{F3FA99D7-DA56-43C8-9F76-294C9F3CC96F}">
      <dgm:prSet/>
      <dgm:spPr/>
      <dgm:t>
        <a:bodyPr/>
        <a:lstStyle/>
        <a:p>
          <a:endParaRPr lang="en-US" dirty="0"/>
        </a:p>
      </dgm:t>
    </dgm:pt>
    <dgm:pt modelId="{AC7FA882-F3D0-4694-8037-BD66F8BA7D8F}" type="parTrans" cxnId="{418B9882-008B-4CD8-B7CE-70027FFB940E}">
      <dgm:prSet/>
      <dgm:spPr/>
      <dgm:t>
        <a:bodyPr/>
        <a:lstStyle/>
        <a:p>
          <a:endParaRPr lang="en-US"/>
        </a:p>
      </dgm:t>
    </dgm:pt>
    <dgm:pt modelId="{C81156CB-35F4-47EF-8A2F-EFCD5E71255B}" type="sibTrans" cxnId="{418B9882-008B-4CD8-B7CE-70027FFB940E}">
      <dgm:prSet/>
      <dgm:spPr/>
      <dgm:t>
        <a:bodyPr/>
        <a:lstStyle/>
        <a:p>
          <a:endParaRPr lang="en-US"/>
        </a:p>
      </dgm:t>
    </dgm:pt>
    <dgm:pt modelId="{7FEC39BE-466A-4DE1-BF0F-A9C504264751}">
      <dgm:prSet/>
      <dgm:spPr/>
      <dgm:t>
        <a:bodyPr/>
        <a:lstStyle/>
        <a:p>
          <a:endParaRPr lang="en-US" dirty="0"/>
        </a:p>
      </dgm:t>
    </dgm:pt>
    <dgm:pt modelId="{A606F34D-817F-48AB-9FCA-04D9F6B07449}" type="parTrans" cxnId="{056DD3BE-F4A7-420B-BEE8-3D1BE60C8781}">
      <dgm:prSet/>
      <dgm:spPr/>
      <dgm:t>
        <a:bodyPr/>
        <a:lstStyle/>
        <a:p>
          <a:endParaRPr lang="en-US"/>
        </a:p>
      </dgm:t>
    </dgm:pt>
    <dgm:pt modelId="{54B6C891-F730-4BA9-8C34-8EF5DD35D801}" type="sibTrans" cxnId="{056DD3BE-F4A7-420B-BEE8-3D1BE60C8781}">
      <dgm:prSet/>
      <dgm:spPr/>
      <dgm:t>
        <a:bodyPr/>
        <a:lstStyle/>
        <a:p>
          <a:endParaRPr lang="en-US"/>
        </a:p>
      </dgm:t>
    </dgm:pt>
    <dgm:pt modelId="{BEEAD48F-6A8A-45BB-97A8-2182953C77B1}">
      <dgm:prSet/>
      <dgm:spPr/>
      <dgm:t>
        <a:bodyPr/>
        <a:lstStyle/>
        <a:p>
          <a:endParaRPr lang="en-US" dirty="0"/>
        </a:p>
      </dgm:t>
    </dgm:pt>
    <dgm:pt modelId="{9D59AD64-DAC6-4C6F-B4F3-6DAB3C78BFE8}" type="parTrans" cxnId="{FAD3203F-27EA-45A9-AC96-72FDC7B13FE5}">
      <dgm:prSet/>
      <dgm:spPr/>
      <dgm:t>
        <a:bodyPr/>
        <a:lstStyle/>
        <a:p>
          <a:endParaRPr lang="en-US"/>
        </a:p>
      </dgm:t>
    </dgm:pt>
    <dgm:pt modelId="{7C050A63-4E89-4952-AE3D-449BB15AF6F4}" type="sibTrans" cxnId="{FAD3203F-27EA-45A9-AC96-72FDC7B13FE5}">
      <dgm:prSet/>
      <dgm:spPr/>
      <dgm:t>
        <a:bodyPr/>
        <a:lstStyle/>
        <a:p>
          <a:endParaRPr lang="en-US"/>
        </a:p>
      </dgm:t>
    </dgm:pt>
    <dgm:pt modelId="{DADC5C5E-76DD-429F-856F-D62704956BC4}">
      <dgm:prSet/>
      <dgm:spPr/>
      <dgm:t>
        <a:bodyPr/>
        <a:lstStyle/>
        <a:p>
          <a:endParaRPr lang="en-US" dirty="0"/>
        </a:p>
      </dgm:t>
    </dgm:pt>
    <dgm:pt modelId="{A420B526-B24F-4DD7-AB07-B01880BD5C4F}" type="parTrans" cxnId="{1C307D16-DB71-4D07-8538-EEE156DC4213}">
      <dgm:prSet/>
      <dgm:spPr/>
      <dgm:t>
        <a:bodyPr/>
        <a:lstStyle/>
        <a:p>
          <a:endParaRPr lang="en-US"/>
        </a:p>
      </dgm:t>
    </dgm:pt>
    <dgm:pt modelId="{26917EF7-D82A-4236-8E4D-B8A69AFB7D64}" type="sibTrans" cxnId="{1C307D16-DB71-4D07-8538-EEE156DC4213}">
      <dgm:prSet/>
      <dgm:spPr/>
      <dgm:t>
        <a:bodyPr/>
        <a:lstStyle/>
        <a:p>
          <a:endParaRPr lang="en-US"/>
        </a:p>
      </dgm:t>
    </dgm:pt>
    <dgm:pt modelId="{85A17F6F-191B-4B7C-966C-E87289B08FF3}">
      <dgm:prSet/>
      <dgm:spPr/>
      <dgm:t>
        <a:bodyPr/>
        <a:lstStyle/>
        <a:p>
          <a:endParaRPr lang="en-US" dirty="0"/>
        </a:p>
      </dgm:t>
    </dgm:pt>
    <dgm:pt modelId="{ADF8249D-F33F-40B8-B667-3E617BD76CA3}" type="parTrans" cxnId="{EDC8C663-3F23-497B-B37F-24D7B2403960}">
      <dgm:prSet/>
      <dgm:spPr/>
      <dgm:t>
        <a:bodyPr/>
        <a:lstStyle/>
        <a:p>
          <a:endParaRPr lang="en-US"/>
        </a:p>
      </dgm:t>
    </dgm:pt>
    <dgm:pt modelId="{E83BF4CF-52C5-4898-91D9-5FC1D2F4AAB1}" type="sibTrans" cxnId="{EDC8C663-3F23-497B-B37F-24D7B2403960}">
      <dgm:prSet/>
      <dgm:spPr/>
      <dgm:t>
        <a:bodyPr/>
        <a:lstStyle/>
        <a:p>
          <a:endParaRPr lang="en-US"/>
        </a:p>
      </dgm:t>
    </dgm:pt>
    <dgm:pt modelId="{DC7BD6CB-7D31-4864-901C-1AC780912017}">
      <dgm:prSet/>
      <dgm:spPr/>
      <dgm:t>
        <a:bodyPr/>
        <a:lstStyle/>
        <a:p>
          <a:endParaRPr lang="en-US" dirty="0"/>
        </a:p>
      </dgm:t>
    </dgm:pt>
    <dgm:pt modelId="{1F9CA256-FD60-4DEE-B3E4-23D23D8441D1}" type="parTrans" cxnId="{92DE4FBB-5DB4-42D7-BD35-2960B8113943}">
      <dgm:prSet/>
      <dgm:spPr/>
      <dgm:t>
        <a:bodyPr/>
        <a:lstStyle/>
        <a:p>
          <a:endParaRPr lang="en-US"/>
        </a:p>
      </dgm:t>
    </dgm:pt>
    <dgm:pt modelId="{131E4EF5-57AD-4965-B3A6-89849CE047D8}" type="sibTrans" cxnId="{92DE4FBB-5DB4-42D7-BD35-2960B8113943}">
      <dgm:prSet/>
      <dgm:spPr/>
      <dgm:t>
        <a:bodyPr/>
        <a:lstStyle/>
        <a:p>
          <a:endParaRPr lang="en-US"/>
        </a:p>
      </dgm:t>
    </dgm:pt>
    <dgm:pt modelId="{C14099BF-D02D-F240-A2BB-1940CF7B3B00}" type="pres">
      <dgm:prSet presAssocID="{2AC4DDBC-9284-4202-8386-1129FBF98907}" presName="vert0" presStyleCnt="0">
        <dgm:presLayoutVars>
          <dgm:dir/>
          <dgm:animOne val="branch"/>
          <dgm:animLvl val="lvl"/>
        </dgm:presLayoutVars>
      </dgm:prSet>
      <dgm:spPr/>
    </dgm:pt>
    <dgm:pt modelId="{CBE0C67E-BA71-6745-9BA1-F65506830C5E}" type="pres">
      <dgm:prSet presAssocID="{49FC9F07-33BB-4A3F-80E9-29C955CBD247}" presName="thickLine" presStyleLbl="alignNode1" presStyleIdx="0" presStyleCnt="11"/>
      <dgm:spPr/>
    </dgm:pt>
    <dgm:pt modelId="{976C4CB8-D1B6-9F41-9476-4242ABF31AAD}" type="pres">
      <dgm:prSet presAssocID="{49FC9F07-33BB-4A3F-80E9-29C955CBD247}" presName="horz1" presStyleCnt="0"/>
      <dgm:spPr/>
    </dgm:pt>
    <dgm:pt modelId="{B4006DEB-0C54-F842-B59B-30BF6CF78927}" type="pres">
      <dgm:prSet presAssocID="{49FC9F07-33BB-4A3F-80E9-29C955CBD247}" presName="tx1" presStyleLbl="revTx" presStyleIdx="0" presStyleCnt="11"/>
      <dgm:spPr/>
    </dgm:pt>
    <dgm:pt modelId="{B2DB60F7-0459-4940-A3C6-917E2EF3F6AA}" type="pres">
      <dgm:prSet presAssocID="{49FC9F07-33BB-4A3F-80E9-29C955CBD247}" presName="vert1" presStyleCnt="0"/>
      <dgm:spPr/>
    </dgm:pt>
    <dgm:pt modelId="{3F180E6C-1074-2C42-B861-62ACA7E16E09}" type="pres">
      <dgm:prSet presAssocID="{AE81BF95-3D5D-41A1-B45D-8D775DA85BAC}" presName="thickLine" presStyleLbl="alignNode1" presStyleIdx="1" presStyleCnt="11"/>
      <dgm:spPr/>
    </dgm:pt>
    <dgm:pt modelId="{68D05359-9D2C-B743-AB47-5092AF6D5382}" type="pres">
      <dgm:prSet presAssocID="{AE81BF95-3D5D-41A1-B45D-8D775DA85BAC}" presName="horz1" presStyleCnt="0"/>
      <dgm:spPr/>
    </dgm:pt>
    <dgm:pt modelId="{A02B0690-BB07-9E4B-B43B-45742E6A0C87}" type="pres">
      <dgm:prSet presAssocID="{AE81BF95-3D5D-41A1-B45D-8D775DA85BAC}" presName="tx1" presStyleLbl="revTx" presStyleIdx="1" presStyleCnt="11"/>
      <dgm:spPr/>
    </dgm:pt>
    <dgm:pt modelId="{5DD58444-7A8C-A740-9ED2-2838EEB656C7}" type="pres">
      <dgm:prSet presAssocID="{AE81BF95-3D5D-41A1-B45D-8D775DA85BAC}" presName="vert1" presStyleCnt="0"/>
      <dgm:spPr/>
    </dgm:pt>
    <dgm:pt modelId="{4D729E9A-BF01-A743-A488-B5D6ACCACE66}" type="pres">
      <dgm:prSet presAssocID="{4D0C5DD5-7AFF-4953-A716-F54CC0C97CC3}" presName="thickLine" presStyleLbl="alignNode1" presStyleIdx="2" presStyleCnt="11"/>
      <dgm:spPr/>
    </dgm:pt>
    <dgm:pt modelId="{717F2B8A-8A4C-A54D-9EF4-8A71C399B8F7}" type="pres">
      <dgm:prSet presAssocID="{4D0C5DD5-7AFF-4953-A716-F54CC0C97CC3}" presName="horz1" presStyleCnt="0"/>
      <dgm:spPr/>
    </dgm:pt>
    <dgm:pt modelId="{4A826B0F-BF25-F743-8CBC-DD8DDDE84A69}" type="pres">
      <dgm:prSet presAssocID="{4D0C5DD5-7AFF-4953-A716-F54CC0C97CC3}" presName="tx1" presStyleLbl="revTx" presStyleIdx="2" presStyleCnt="11"/>
      <dgm:spPr/>
    </dgm:pt>
    <dgm:pt modelId="{C2EE73B5-DFD8-024F-B006-27A9605BD247}" type="pres">
      <dgm:prSet presAssocID="{4D0C5DD5-7AFF-4953-A716-F54CC0C97CC3}" presName="vert1" presStyleCnt="0"/>
      <dgm:spPr/>
    </dgm:pt>
    <dgm:pt modelId="{9DF1AB60-738F-954B-8479-6ECE05507308}" type="pres">
      <dgm:prSet presAssocID="{36E69CC1-680B-47CB-824B-B01DCC6D5039}" presName="thickLine" presStyleLbl="alignNode1" presStyleIdx="3" presStyleCnt="11"/>
      <dgm:spPr/>
    </dgm:pt>
    <dgm:pt modelId="{413117F7-4BB7-004E-A80D-8328C5679DC3}" type="pres">
      <dgm:prSet presAssocID="{36E69CC1-680B-47CB-824B-B01DCC6D5039}" presName="horz1" presStyleCnt="0"/>
      <dgm:spPr/>
    </dgm:pt>
    <dgm:pt modelId="{A46AD47B-B9AE-DE42-817E-95936084704A}" type="pres">
      <dgm:prSet presAssocID="{36E69CC1-680B-47CB-824B-B01DCC6D5039}" presName="tx1" presStyleLbl="revTx" presStyleIdx="3" presStyleCnt="11"/>
      <dgm:spPr/>
    </dgm:pt>
    <dgm:pt modelId="{CB240FCF-25E9-4348-91BF-B89DA1498AC7}" type="pres">
      <dgm:prSet presAssocID="{36E69CC1-680B-47CB-824B-B01DCC6D5039}" presName="vert1" presStyleCnt="0"/>
      <dgm:spPr/>
    </dgm:pt>
    <dgm:pt modelId="{BDCD5C89-B18C-2C43-9A74-95642F20F863}" type="pres">
      <dgm:prSet presAssocID="{792F815E-44F1-4BF7-8EF9-C8600A5FA9C8}" presName="thickLine" presStyleLbl="alignNode1" presStyleIdx="4" presStyleCnt="11"/>
      <dgm:spPr/>
    </dgm:pt>
    <dgm:pt modelId="{DE90E114-C389-5B4D-8225-1F72426F9A4D}" type="pres">
      <dgm:prSet presAssocID="{792F815E-44F1-4BF7-8EF9-C8600A5FA9C8}" presName="horz1" presStyleCnt="0"/>
      <dgm:spPr/>
    </dgm:pt>
    <dgm:pt modelId="{C534D438-0DF7-BA44-8E95-4F0C2C2AB3B7}" type="pres">
      <dgm:prSet presAssocID="{792F815E-44F1-4BF7-8EF9-C8600A5FA9C8}" presName="tx1" presStyleLbl="revTx" presStyleIdx="4" presStyleCnt="11"/>
      <dgm:spPr/>
    </dgm:pt>
    <dgm:pt modelId="{9B16FCAA-1546-F54A-908F-A58EFCE14AF8}" type="pres">
      <dgm:prSet presAssocID="{792F815E-44F1-4BF7-8EF9-C8600A5FA9C8}" presName="vert1" presStyleCnt="0"/>
      <dgm:spPr/>
    </dgm:pt>
    <dgm:pt modelId="{0A536B6A-5D49-F34D-B1AA-66D1D8B0F91B}" type="pres">
      <dgm:prSet presAssocID="{F3FA99D7-DA56-43C8-9F76-294C9F3CC96F}" presName="thickLine" presStyleLbl="alignNode1" presStyleIdx="5" presStyleCnt="11"/>
      <dgm:spPr/>
    </dgm:pt>
    <dgm:pt modelId="{00154970-838C-F443-A299-0D440391B150}" type="pres">
      <dgm:prSet presAssocID="{F3FA99D7-DA56-43C8-9F76-294C9F3CC96F}" presName="horz1" presStyleCnt="0"/>
      <dgm:spPr/>
    </dgm:pt>
    <dgm:pt modelId="{B16C28E4-DE2F-9A4F-A57F-4BC6374B4DB6}" type="pres">
      <dgm:prSet presAssocID="{F3FA99D7-DA56-43C8-9F76-294C9F3CC96F}" presName="tx1" presStyleLbl="revTx" presStyleIdx="5" presStyleCnt="11"/>
      <dgm:spPr/>
    </dgm:pt>
    <dgm:pt modelId="{C113EDF1-25AC-F842-8C9E-E7C7876DA064}" type="pres">
      <dgm:prSet presAssocID="{F3FA99D7-DA56-43C8-9F76-294C9F3CC96F}" presName="vert1" presStyleCnt="0"/>
      <dgm:spPr/>
    </dgm:pt>
    <dgm:pt modelId="{5732D925-3A6A-AB45-A0DD-8B6D9B47EFC0}" type="pres">
      <dgm:prSet presAssocID="{7FEC39BE-466A-4DE1-BF0F-A9C504264751}" presName="thickLine" presStyleLbl="alignNode1" presStyleIdx="6" presStyleCnt="11"/>
      <dgm:spPr/>
    </dgm:pt>
    <dgm:pt modelId="{FD37FF41-913E-A546-991F-213F65BC8E09}" type="pres">
      <dgm:prSet presAssocID="{7FEC39BE-466A-4DE1-BF0F-A9C504264751}" presName="horz1" presStyleCnt="0"/>
      <dgm:spPr/>
    </dgm:pt>
    <dgm:pt modelId="{57C36265-76E1-F84B-9201-14E81945B435}" type="pres">
      <dgm:prSet presAssocID="{7FEC39BE-466A-4DE1-BF0F-A9C504264751}" presName="tx1" presStyleLbl="revTx" presStyleIdx="6" presStyleCnt="11"/>
      <dgm:spPr/>
    </dgm:pt>
    <dgm:pt modelId="{C7393AC2-7377-5A42-BA13-7BE5B81694C4}" type="pres">
      <dgm:prSet presAssocID="{7FEC39BE-466A-4DE1-BF0F-A9C504264751}" presName="vert1" presStyleCnt="0"/>
      <dgm:spPr/>
    </dgm:pt>
    <dgm:pt modelId="{35B6CC8F-1340-C541-9728-E54F63CF39B1}" type="pres">
      <dgm:prSet presAssocID="{BEEAD48F-6A8A-45BB-97A8-2182953C77B1}" presName="thickLine" presStyleLbl="alignNode1" presStyleIdx="7" presStyleCnt="11"/>
      <dgm:spPr/>
    </dgm:pt>
    <dgm:pt modelId="{978C3D0F-1574-9F47-9988-06A91CC83067}" type="pres">
      <dgm:prSet presAssocID="{BEEAD48F-6A8A-45BB-97A8-2182953C77B1}" presName="horz1" presStyleCnt="0"/>
      <dgm:spPr/>
    </dgm:pt>
    <dgm:pt modelId="{6B6D9865-E0DF-CC44-9294-CE8C1C128098}" type="pres">
      <dgm:prSet presAssocID="{BEEAD48F-6A8A-45BB-97A8-2182953C77B1}" presName="tx1" presStyleLbl="revTx" presStyleIdx="7" presStyleCnt="11"/>
      <dgm:spPr/>
    </dgm:pt>
    <dgm:pt modelId="{30FD4B6E-9171-654C-82C2-3805185D3E15}" type="pres">
      <dgm:prSet presAssocID="{BEEAD48F-6A8A-45BB-97A8-2182953C77B1}" presName="vert1" presStyleCnt="0"/>
      <dgm:spPr/>
    </dgm:pt>
    <dgm:pt modelId="{B1F4148F-7975-F34C-935C-AC2C79B1A811}" type="pres">
      <dgm:prSet presAssocID="{DADC5C5E-76DD-429F-856F-D62704956BC4}" presName="thickLine" presStyleLbl="alignNode1" presStyleIdx="8" presStyleCnt="11"/>
      <dgm:spPr/>
    </dgm:pt>
    <dgm:pt modelId="{A2AA6402-8184-4741-A07C-50F174285760}" type="pres">
      <dgm:prSet presAssocID="{DADC5C5E-76DD-429F-856F-D62704956BC4}" presName="horz1" presStyleCnt="0"/>
      <dgm:spPr/>
    </dgm:pt>
    <dgm:pt modelId="{3F4A1C85-B303-D347-BD8A-0F6E1C3FC538}" type="pres">
      <dgm:prSet presAssocID="{DADC5C5E-76DD-429F-856F-D62704956BC4}" presName="tx1" presStyleLbl="revTx" presStyleIdx="8" presStyleCnt="11"/>
      <dgm:spPr/>
    </dgm:pt>
    <dgm:pt modelId="{7208FA98-427E-8D4A-8B8A-D62F05715C52}" type="pres">
      <dgm:prSet presAssocID="{DADC5C5E-76DD-429F-856F-D62704956BC4}" presName="vert1" presStyleCnt="0"/>
      <dgm:spPr/>
    </dgm:pt>
    <dgm:pt modelId="{343D5AE9-29B7-CE4F-9654-A13C81BD1662}" type="pres">
      <dgm:prSet presAssocID="{85A17F6F-191B-4B7C-966C-E87289B08FF3}" presName="thickLine" presStyleLbl="alignNode1" presStyleIdx="9" presStyleCnt="11"/>
      <dgm:spPr/>
    </dgm:pt>
    <dgm:pt modelId="{CD21B0C2-C13B-E947-92BD-927DCE0098D0}" type="pres">
      <dgm:prSet presAssocID="{85A17F6F-191B-4B7C-966C-E87289B08FF3}" presName="horz1" presStyleCnt="0"/>
      <dgm:spPr/>
    </dgm:pt>
    <dgm:pt modelId="{C2C389A7-1DC9-7246-912E-A6F38762B891}" type="pres">
      <dgm:prSet presAssocID="{85A17F6F-191B-4B7C-966C-E87289B08FF3}" presName="tx1" presStyleLbl="revTx" presStyleIdx="9" presStyleCnt="11"/>
      <dgm:spPr/>
    </dgm:pt>
    <dgm:pt modelId="{397A7B83-4986-874C-9B81-5194D215877A}" type="pres">
      <dgm:prSet presAssocID="{85A17F6F-191B-4B7C-966C-E87289B08FF3}" presName="vert1" presStyleCnt="0"/>
      <dgm:spPr/>
    </dgm:pt>
    <dgm:pt modelId="{1ECA7AF7-0D7A-784D-ADF2-757B89072373}" type="pres">
      <dgm:prSet presAssocID="{DC7BD6CB-7D31-4864-901C-1AC780912017}" presName="thickLine" presStyleLbl="alignNode1" presStyleIdx="10" presStyleCnt="11"/>
      <dgm:spPr/>
    </dgm:pt>
    <dgm:pt modelId="{4A819E3B-E288-854A-BFB7-2F9F00898083}" type="pres">
      <dgm:prSet presAssocID="{DC7BD6CB-7D31-4864-901C-1AC780912017}" presName="horz1" presStyleCnt="0"/>
      <dgm:spPr/>
    </dgm:pt>
    <dgm:pt modelId="{702D4433-63BE-D945-A8CE-F92936DBC17B}" type="pres">
      <dgm:prSet presAssocID="{DC7BD6CB-7D31-4864-901C-1AC780912017}" presName="tx1" presStyleLbl="revTx" presStyleIdx="10" presStyleCnt="11"/>
      <dgm:spPr/>
    </dgm:pt>
    <dgm:pt modelId="{56C49B2E-7685-0844-8BC0-132E060320C9}" type="pres">
      <dgm:prSet presAssocID="{DC7BD6CB-7D31-4864-901C-1AC780912017}" presName="vert1" presStyleCnt="0"/>
      <dgm:spPr/>
    </dgm:pt>
  </dgm:ptLst>
  <dgm:cxnLst>
    <dgm:cxn modelId="{1DA00F09-A450-164F-AAFA-DB39BFAC3366}" type="presOf" srcId="{BEEAD48F-6A8A-45BB-97A8-2182953C77B1}" destId="{6B6D9865-E0DF-CC44-9294-CE8C1C128098}" srcOrd="0" destOrd="0" presId="urn:microsoft.com/office/officeart/2008/layout/LinedList"/>
    <dgm:cxn modelId="{D15CD30D-13DC-5B4F-85AC-127CED9F04D0}" type="presOf" srcId="{792F815E-44F1-4BF7-8EF9-C8600A5FA9C8}" destId="{C534D438-0DF7-BA44-8E95-4F0C2C2AB3B7}" srcOrd="0" destOrd="0" presId="urn:microsoft.com/office/officeart/2008/layout/LinedList"/>
    <dgm:cxn modelId="{EB0ABC13-0C9F-2D48-A622-55F855B3E521}" type="presOf" srcId="{DADC5C5E-76DD-429F-856F-D62704956BC4}" destId="{3F4A1C85-B303-D347-BD8A-0F6E1C3FC538}" srcOrd="0" destOrd="0" presId="urn:microsoft.com/office/officeart/2008/layout/LinedList"/>
    <dgm:cxn modelId="{1C307D16-DB71-4D07-8538-EEE156DC4213}" srcId="{2AC4DDBC-9284-4202-8386-1129FBF98907}" destId="{DADC5C5E-76DD-429F-856F-D62704956BC4}" srcOrd="8" destOrd="0" parTransId="{A420B526-B24F-4DD7-AB07-B01880BD5C4F}" sibTransId="{26917EF7-D82A-4236-8E4D-B8A69AFB7D64}"/>
    <dgm:cxn modelId="{FAD3203F-27EA-45A9-AC96-72FDC7B13FE5}" srcId="{2AC4DDBC-9284-4202-8386-1129FBF98907}" destId="{BEEAD48F-6A8A-45BB-97A8-2182953C77B1}" srcOrd="7" destOrd="0" parTransId="{9D59AD64-DAC6-4C6F-B4F3-6DAB3C78BFE8}" sibTransId="{7C050A63-4E89-4952-AE3D-449BB15AF6F4}"/>
    <dgm:cxn modelId="{E6BC9F40-B8F2-4A27-82A2-92FD51FB9B82}" srcId="{2AC4DDBC-9284-4202-8386-1129FBF98907}" destId="{49FC9F07-33BB-4A3F-80E9-29C955CBD247}" srcOrd="0" destOrd="0" parTransId="{31B36F1D-B961-4CE9-AEAF-3E26AFC2824B}" sibTransId="{DB461076-23B2-43D1-A03E-18EEAEB84A8D}"/>
    <dgm:cxn modelId="{C7C64D4B-8370-964F-95C1-448277868407}" type="presOf" srcId="{49FC9F07-33BB-4A3F-80E9-29C955CBD247}" destId="{B4006DEB-0C54-F842-B59B-30BF6CF78927}" srcOrd="0" destOrd="0" presId="urn:microsoft.com/office/officeart/2008/layout/LinedList"/>
    <dgm:cxn modelId="{DA91194C-EAC7-4310-A993-BFEB385C8187}" srcId="{2AC4DDBC-9284-4202-8386-1129FBF98907}" destId="{36E69CC1-680B-47CB-824B-B01DCC6D5039}" srcOrd="3" destOrd="0" parTransId="{E14760B2-4D6C-4A74-914A-D3D63E2131E2}" sibTransId="{22E678B0-BDF7-412E-A576-E3B47494DF5B}"/>
    <dgm:cxn modelId="{C6708E50-5AEC-F744-84A1-659B88DABE95}" type="presOf" srcId="{7FEC39BE-466A-4DE1-BF0F-A9C504264751}" destId="{57C36265-76E1-F84B-9201-14E81945B435}" srcOrd="0" destOrd="0" presId="urn:microsoft.com/office/officeart/2008/layout/LinedList"/>
    <dgm:cxn modelId="{DB3CB05C-6CBC-2A4F-80E7-67D00ACF8ADB}" type="presOf" srcId="{36E69CC1-680B-47CB-824B-B01DCC6D5039}" destId="{A46AD47B-B9AE-DE42-817E-95936084704A}" srcOrd="0" destOrd="0" presId="urn:microsoft.com/office/officeart/2008/layout/LinedList"/>
    <dgm:cxn modelId="{EDC8C663-3F23-497B-B37F-24D7B2403960}" srcId="{2AC4DDBC-9284-4202-8386-1129FBF98907}" destId="{85A17F6F-191B-4B7C-966C-E87289B08FF3}" srcOrd="9" destOrd="0" parTransId="{ADF8249D-F33F-40B8-B667-3E617BD76CA3}" sibTransId="{E83BF4CF-52C5-4898-91D9-5FC1D2F4AAB1}"/>
    <dgm:cxn modelId="{A47F2B72-60B2-6B40-9331-214275E45F57}" type="presOf" srcId="{F3FA99D7-DA56-43C8-9F76-294C9F3CC96F}" destId="{B16C28E4-DE2F-9A4F-A57F-4BC6374B4DB6}" srcOrd="0" destOrd="0" presId="urn:microsoft.com/office/officeart/2008/layout/LinedList"/>
    <dgm:cxn modelId="{418B9882-008B-4CD8-B7CE-70027FFB940E}" srcId="{2AC4DDBC-9284-4202-8386-1129FBF98907}" destId="{F3FA99D7-DA56-43C8-9F76-294C9F3CC96F}" srcOrd="5" destOrd="0" parTransId="{AC7FA882-F3D0-4694-8037-BD66F8BA7D8F}" sibTransId="{C81156CB-35F4-47EF-8A2F-EFCD5E71255B}"/>
    <dgm:cxn modelId="{72EE798B-95DC-024E-BA53-A679E7E1D34D}" type="presOf" srcId="{4D0C5DD5-7AFF-4953-A716-F54CC0C97CC3}" destId="{4A826B0F-BF25-F743-8CBC-DD8DDDE84A69}" srcOrd="0" destOrd="0" presId="urn:microsoft.com/office/officeart/2008/layout/LinedList"/>
    <dgm:cxn modelId="{4D691395-2D48-E347-BA20-AEFFEE1BAA85}" type="presOf" srcId="{AE81BF95-3D5D-41A1-B45D-8D775DA85BAC}" destId="{A02B0690-BB07-9E4B-B43B-45742E6A0C87}" srcOrd="0" destOrd="0" presId="urn:microsoft.com/office/officeart/2008/layout/LinedList"/>
    <dgm:cxn modelId="{478E5A99-3C1F-4D76-B3F7-383123BF0931}" srcId="{2AC4DDBC-9284-4202-8386-1129FBF98907}" destId="{792F815E-44F1-4BF7-8EF9-C8600A5FA9C8}" srcOrd="4" destOrd="0" parTransId="{B5CD363F-88B5-4250-B847-542B05A0A538}" sibTransId="{56ACBD55-1D84-4BF7-A247-6545BBAB16AD}"/>
    <dgm:cxn modelId="{3D07A4AC-B6EE-425C-889A-81F6EAE119C1}" srcId="{2AC4DDBC-9284-4202-8386-1129FBF98907}" destId="{4D0C5DD5-7AFF-4953-A716-F54CC0C97CC3}" srcOrd="2" destOrd="0" parTransId="{0C033A0B-DB2E-4F6B-93CF-2F44517AD84D}" sibTransId="{79535240-F983-4FF4-BC74-3E0082C41745}"/>
    <dgm:cxn modelId="{0003C6AC-9F89-6E4F-9369-6AB15E7C49F3}" type="presOf" srcId="{DC7BD6CB-7D31-4864-901C-1AC780912017}" destId="{702D4433-63BE-D945-A8CE-F92936DBC17B}" srcOrd="0" destOrd="0" presId="urn:microsoft.com/office/officeart/2008/layout/LinedList"/>
    <dgm:cxn modelId="{88D3D9BA-0A01-4C4B-830C-8EAE43FE44CC}" type="presOf" srcId="{2AC4DDBC-9284-4202-8386-1129FBF98907}" destId="{C14099BF-D02D-F240-A2BB-1940CF7B3B00}" srcOrd="0" destOrd="0" presId="urn:microsoft.com/office/officeart/2008/layout/LinedList"/>
    <dgm:cxn modelId="{92DE4FBB-5DB4-42D7-BD35-2960B8113943}" srcId="{2AC4DDBC-9284-4202-8386-1129FBF98907}" destId="{DC7BD6CB-7D31-4864-901C-1AC780912017}" srcOrd="10" destOrd="0" parTransId="{1F9CA256-FD60-4DEE-B3E4-23D23D8441D1}" sibTransId="{131E4EF5-57AD-4965-B3A6-89849CE047D8}"/>
    <dgm:cxn modelId="{056DD3BE-F4A7-420B-BEE8-3D1BE60C8781}" srcId="{2AC4DDBC-9284-4202-8386-1129FBF98907}" destId="{7FEC39BE-466A-4DE1-BF0F-A9C504264751}" srcOrd="6" destOrd="0" parTransId="{A606F34D-817F-48AB-9FCA-04D9F6B07449}" sibTransId="{54B6C891-F730-4BA9-8C34-8EF5DD35D801}"/>
    <dgm:cxn modelId="{7BDBE1E2-A4B4-FD47-8C31-237BDE24366E}" type="presOf" srcId="{85A17F6F-191B-4B7C-966C-E87289B08FF3}" destId="{C2C389A7-1DC9-7246-912E-A6F38762B891}" srcOrd="0" destOrd="0" presId="urn:microsoft.com/office/officeart/2008/layout/LinedList"/>
    <dgm:cxn modelId="{1969A4F8-AB4C-4ED9-82B8-A4FF43713D03}" srcId="{2AC4DDBC-9284-4202-8386-1129FBF98907}" destId="{AE81BF95-3D5D-41A1-B45D-8D775DA85BAC}" srcOrd="1" destOrd="0" parTransId="{B83C829A-F476-4240-8092-AC2907F6338F}" sibTransId="{67DF92CB-214C-4FF5-8F48-057ED90A9B44}"/>
    <dgm:cxn modelId="{8B720780-92E0-7C47-82E7-6ED2D05A9642}" type="presParOf" srcId="{C14099BF-D02D-F240-A2BB-1940CF7B3B00}" destId="{CBE0C67E-BA71-6745-9BA1-F65506830C5E}" srcOrd="0" destOrd="0" presId="urn:microsoft.com/office/officeart/2008/layout/LinedList"/>
    <dgm:cxn modelId="{028CEA7F-6DED-E64D-8915-6A884F4941D5}" type="presParOf" srcId="{C14099BF-D02D-F240-A2BB-1940CF7B3B00}" destId="{976C4CB8-D1B6-9F41-9476-4242ABF31AAD}" srcOrd="1" destOrd="0" presId="urn:microsoft.com/office/officeart/2008/layout/LinedList"/>
    <dgm:cxn modelId="{C661B0B7-A4CD-DF40-9BB5-77A0148BD340}" type="presParOf" srcId="{976C4CB8-D1B6-9F41-9476-4242ABF31AAD}" destId="{B4006DEB-0C54-F842-B59B-30BF6CF78927}" srcOrd="0" destOrd="0" presId="urn:microsoft.com/office/officeart/2008/layout/LinedList"/>
    <dgm:cxn modelId="{3E200A8E-16A8-834F-8BEA-6E63B2B748A0}" type="presParOf" srcId="{976C4CB8-D1B6-9F41-9476-4242ABF31AAD}" destId="{B2DB60F7-0459-4940-A3C6-917E2EF3F6AA}" srcOrd="1" destOrd="0" presId="urn:microsoft.com/office/officeart/2008/layout/LinedList"/>
    <dgm:cxn modelId="{EF1E632A-241F-A741-A25B-A5D681CE54AB}" type="presParOf" srcId="{C14099BF-D02D-F240-A2BB-1940CF7B3B00}" destId="{3F180E6C-1074-2C42-B861-62ACA7E16E09}" srcOrd="2" destOrd="0" presId="urn:microsoft.com/office/officeart/2008/layout/LinedList"/>
    <dgm:cxn modelId="{E04C6144-EA8C-9F4F-87B0-025DF8AEDC1C}" type="presParOf" srcId="{C14099BF-D02D-F240-A2BB-1940CF7B3B00}" destId="{68D05359-9D2C-B743-AB47-5092AF6D5382}" srcOrd="3" destOrd="0" presId="urn:microsoft.com/office/officeart/2008/layout/LinedList"/>
    <dgm:cxn modelId="{454D672D-064B-0946-BC6C-16A66EB2A019}" type="presParOf" srcId="{68D05359-9D2C-B743-AB47-5092AF6D5382}" destId="{A02B0690-BB07-9E4B-B43B-45742E6A0C87}" srcOrd="0" destOrd="0" presId="urn:microsoft.com/office/officeart/2008/layout/LinedList"/>
    <dgm:cxn modelId="{0EEC5641-ACEC-0549-968F-03B177E5DC19}" type="presParOf" srcId="{68D05359-9D2C-B743-AB47-5092AF6D5382}" destId="{5DD58444-7A8C-A740-9ED2-2838EEB656C7}" srcOrd="1" destOrd="0" presId="urn:microsoft.com/office/officeart/2008/layout/LinedList"/>
    <dgm:cxn modelId="{D922453B-8EA2-AB4B-9BA6-39AC2D3BA89B}" type="presParOf" srcId="{C14099BF-D02D-F240-A2BB-1940CF7B3B00}" destId="{4D729E9A-BF01-A743-A488-B5D6ACCACE66}" srcOrd="4" destOrd="0" presId="urn:microsoft.com/office/officeart/2008/layout/LinedList"/>
    <dgm:cxn modelId="{4D02BE49-CA2B-7347-B6E3-F0791B94F28C}" type="presParOf" srcId="{C14099BF-D02D-F240-A2BB-1940CF7B3B00}" destId="{717F2B8A-8A4C-A54D-9EF4-8A71C399B8F7}" srcOrd="5" destOrd="0" presId="urn:microsoft.com/office/officeart/2008/layout/LinedList"/>
    <dgm:cxn modelId="{1EFFE06B-818A-B143-AC5F-C4D249A2EA1E}" type="presParOf" srcId="{717F2B8A-8A4C-A54D-9EF4-8A71C399B8F7}" destId="{4A826B0F-BF25-F743-8CBC-DD8DDDE84A69}" srcOrd="0" destOrd="0" presId="urn:microsoft.com/office/officeart/2008/layout/LinedList"/>
    <dgm:cxn modelId="{758048FA-8C54-B148-BD71-7F324F24F77C}" type="presParOf" srcId="{717F2B8A-8A4C-A54D-9EF4-8A71C399B8F7}" destId="{C2EE73B5-DFD8-024F-B006-27A9605BD247}" srcOrd="1" destOrd="0" presId="urn:microsoft.com/office/officeart/2008/layout/LinedList"/>
    <dgm:cxn modelId="{305532D1-2882-6A4A-93FF-BD65E65EDE1E}" type="presParOf" srcId="{C14099BF-D02D-F240-A2BB-1940CF7B3B00}" destId="{9DF1AB60-738F-954B-8479-6ECE05507308}" srcOrd="6" destOrd="0" presId="urn:microsoft.com/office/officeart/2008/layout/LinedList"/>
    <dgm:cxn modelId="{F4EE2961-9F80-484F-8312-3692D61C9E2A}" type="presParOf" srcId="{C14099BF-D02D-F240-A2BB-1940CF7B3B00}" destId="{413117F7-4BB7-004E-A80D-8328C5679DC3}" srcOrd="7" destOrd="0" presId="urn:microsoft.com/office/officeart/2008/layout/LinedList"/>
    <dgm:cxn modelId="{FE2E1F7F-6564-EB4C-AEA4-EA49B6E265B0}" type="presParOf" srcId="{413117F7-4BB7-004E-A80D-8328C5679DC3}" destId="{A46AD47B-B9AE-DE42-817E-95936084704A}" srcOrd="0" destOrd="0" presId="urn:microsoft.com/office/officeart/2008/layout/LinedList"/>
    <dgm:cxn modelId="{A22D4196-F5B4-1740-9B5B-484202271242}" type="presParOf" srcId="{413117F7-4BB7-004E-A80D-8328C5679DC3}" destId="{CB240FCF-25E9-4348-91BF-B89DA1498AC7}" srcOrd="1" destOrd="0" presId="urn:microsoft.com/office/officeart/2008/layout/LinedList"/>
    <dgm:cxn modelId="{507E69B4-9649-8C44-BEA9-2E5BDCD4B50D}" type="presParOf" srcId="{C14099BF-D02D-F240-A2BB-1940CF7B3B00}" destId="{BDCD5C89-B18C-2C43-9A74-95642F20F863}" srcOrd="8" destOrd="0" presId="urn:microsoft.com/office/officeart/2008/layout/LinedList"/>
    <dgm:cxn modelId="{D25F62D6-1E69-4A4E-81E5-D9FE16F95E91}" type="presParOf" srcId="{C14099BF-D02D-F240-A2BB-1940CF7B3B00}" destId="{DE90E114-C389-5B4D-8225-1F72426F9A4D}" srcOrd="9" destOrd="0" presId="urn:microsoft.com/office/officeart/2008/layout/LinedList"/>
    <dgm:cxn modelId="{1DB41FAF-8A10-A147-B6A4-EC5E9B32C2BF}" type="presParOf" srcId="{DE90E114-C389-5B4D-8225-1F72426F9A4D}" destId="{C534D438-0DF7-BA44-8E95-4F0C2C2AB3B7}" srcOrd="0" destOrd="0" presId="urn:microsoft.com/office/officeart/2008/layout/LinedList"/>
    <dgm:cxn modelId="{0D7D76FB-B7DA-1B40-A528-A2977489C66D}" type="presParOf" srcId="{DE90E114-C389-5B4D-8225-1F72426F9A4D}" destId="{9B16FCAA-1546-F54A-908F-A58EFCE14AF8}" srcOrd="1" destOrd="0" presId="urn:microsoft.com/office/officeart/2008/layout/LinedList"/>
    <dgm:cxn modelId="{49081290-1361-F34C-AF65-B2B47A1C1028}" type="presParOf" srcId="{C14099BF-D02D-F240-A2BB-1940CF7B3B00}" destId="{0A536B6A-5D49-F34D-B1AA-66D1D8B0F91B}" srcOrd="10" destOrd="0" presId="urn:microsoft.com/office/officeart/2008/layout/LinedList"/>
    <dgm:cxn modelId="{C370020C-68D8-3D4B-B74E-87AFE0A37C2E}" type="presParOf" srcId="{C14099BF-D02D-F240-A2BB-1940CF7B3B00}" destId="{00154970-838C-F443-A299-0D440391B150}" srcOrd="11" destOrd="0" presId="urn:microsoft.com/office/officeart/2008/layout/LinedList"/>
    <dgm:cxn modelId="{8B1F4B22-C863-CA48-9BF3-0434899ACCE6}" type="presParOf" srcId="{00154970-838C-F443-A299-0D440391B150}" destId="{B16C28E4-DE2F-9A4F-A57F-4BC6374B4DB6}" srcOrd="0" destOrd="0" presId="urn:microsoft.com/office/officeart/2008/layout/LinedList"/>
    <dgm:cxn modelId="{C83DA555-513A-FD44-89BD-04812BD9827C}" type="presParOf" srcId="{00154970-838C-F443-A299-0D440391B150}" destId="{C113EDF1-25AC-F842-8C9E-E7C7876DA064}" srcOrd="1" destOrd="0" presId="urn:microsoft.com/office/officeart/2008/layout/LinedList"/>
    <dgm:cxn modelId="{51EFCF4D-7A3F-5D4D-8F6C-71A8E797CE49}" type="presParOf" srcId="{C14099BF-D02D-F240-A2BB-1940CF7B3B00}" destId="{5732D925-3A6A-AB45-A0DD-8B6D9B47EFC0}" srcOrd="12" destOrd="0" presId="urn:microsoft.com/office/officeart/2008/layout/LinedList"/>
    <dgm:cxn modelId="{5A54EB13-F6B9-214C-A8FC-B6E46D85690D}" type="presParOf" srcId="{C14099BF-D02D-F240-A2BB-1940CF7B3B00}" destId="{FD37FF41-913E-A546-991F-213F65BC8E09}" srcOrd="13" destOrd="0" presId="urn:microsoft.com/office/officeart/2008/layout/LinedList"/>
    <dgm:cxn modelId="{75EA43F2-E010-134A-B817-084459B8E909}" type="presParOf" srcId="{FD37FF41-913E-A546-991F-213F65BC8E09}" destId="{57C36265-76E1-F84B-9201-14E81945B435}" srcOrd="0" destOrd="0" presId="urn:microsoft.com/office/officeart/2008/layout/LinedList"/>
    <dgm:cxn modelId="{D8C9E04D-E9C9-1F4A-9772-892CC8422D34}" type="presParOf" srcId="{FD37FF41-913E-A546-991F-213F65BC8E09}" destId="{C7393AC2-7377-5A42-BA13-7BE5B81694C4}" srcOrd="1" destOrd="0" presId="urn:microsoft.com/office/officeart/2008/layout/LinedList"/>
    <dgm:cxn modelId="{2D55D9DA-B9E5-914B-BA96-4CA68AE44B72}" type="presParOf" srcId="{C14099BF-D02D-F240-A2BB-1940CF7B3B00}" destId="{35B6CC8F-1340-C541-9728-E54F63CF39B1}" srcOrd="14" destOrd="0" presId="urn:microsoft.com/office/officeart/2008/layout/LinedList"/>
    <dgm:cxn modelId="{57E6EE6E-240F-E54C-9E8A-D16DB3D8F86C}" type="presParOf" srcId="{C14099BF-D02D-F240-A2BB-1940CF7B3B00}" destId="{978C3D0F-1574-9F47-9988-06A91CC83067}" srcOrd="15" destOrd="0" presId="urn:microsoft.com/office/officeart/2008/layout/LinedList"/>
    <dgm:cxn modelId="{C7379941-1B94-B64C-B541-1D6E82C71FBA}" type="presParOf" srcId="{978C3D0F-1574-9F47-9988-06A91CC83067}" destId="{6B6D9865-E0DF-CC44-9294-CE8C1C128098}" srcOrd="0" destOrd="0" presId="urn:microsoft.com/office/officeart/2008/layout/LinedList"/>
    <dgm:cxn modelId="{B72CABAA-A2F1-2343-9830-C329926257B0}" type="presParOf" srcId="{978C3D0F-1574-9F47-9988-06A91CC83067}" destId="{30FD4B6E-9171-654C-82C2-3805185D3E15}" srcOrd="1" destOrd="0" presId="urn:microsoft.com/office/officeart/2008/layout/LinedList"/>
    <dgm:cxn modelId="{BBB68D2B-BF85-F944-97A2-1A90070997DF}" type="presParOf" srcId="{C14099BF-D02D-F240-A2BB-1940CF7B3B00}" destId="{B1F4148F-7975-F34C-935C-AC2C79B1A811}" srcOrd="16" destOrd="0" presId="urn:microsoft.com/office/officeart/2008/layout/LinedList"/>
    <dgm:cxn modelId="{030C5AE1-C5C4-3949-8C07-90CD2957CDA7}" type="presParOf" srcId="{C14099BF-D02D-F240-A2BB-1940CF7B3B00}" destId="{A2AA6402-8184-4741-A07C-50F174285760}" srcOrd="17" destOrd="0" presId="urn:microsoft.com/office/officeart/2008/layout/LinedList"/>
    <dgm:cxn modelId="{6E75765D-AC79-3042-8C7C-93A0280DB3F4}" type="presParOf" srcId="{A2AA6402-8184-4741-A07C-50F174285760}" destId="{3F4A1C85-B303-D347-BD8A-0F6E1C3FC538}" srcOrd="0" destOrd="0" presId="urn:microsoft.com/office/officeart/2008/layout/LinedList"/>
    <dgm:cxn modelId="{E5D5B914-6374-DC49-90FD-0AD6D002375C}" type="presParOf" srcId="{A2AA6402-8184-4741-A07C-50F174285760}" destId="{7208FA98-427E-8D4A-8B8A-D62F05715C52}" srcOrd="1" destOrd="0" presId="urn:microsoft.com/office/officeart/2008/layout/LinedList"/>
    <dgm:cxn modelId="{5EF21D7D-E948-BD45-91DA-1737780BA794}" type="presParOf" srcId="{C14099BF-D02D-F240-A2BB-1940CF7B3B00}" destId="{343D5AE9-29B7-CE4F-9654-A13C81BD1662}" srcOrd="18" destOrd="0" presId="urn:microsoft.com/office/officeart/2008/layout/LinedList"/>
    <dgm:cxn modelId="{96753392-717C-164B-BE73-8060A12D94C8}" type="presParOf" srcId="{C14099BF-D02D-F240-A2BB-1940CF7B3B00}" destId="{CD21B0C2-C13B-E947-92BD-927DCE0098D0}" srcOrd="19" destOrd="0" presId="urn:microsoft.com/office/officeart/2008/layout/LinedList"/>
    <dgm:cxn modelId="{F5756E4E-DA64-1B41-8242-100DB75F6186}" type="presParOf" srcId="{CD21B0C2-C13B-E947-92BD-927DCE0098D0}" destId="{C2C389A7-1DC9-7246-912E-A6F38762B891}" srcOrd="0" destOrd="0" presId="urn:microsoft.com/office/officeart/2008/layout/LinedList"/>
    <dgm:cxn modelId="{99960E2E-4ED2-6647-A448-AF2CF885A327}" type="presParOf" srcId="{CD21B0C2-C13B-E947-92BD-927DCE0098D0}" destId="{397A7B83-4986-874C-9B81-5194D215877A}" srcOrd="1" destOrd="0" presId="urn:microsoft.com/office/officeart/2008/layout/LinedList"/>
    <dgm:cxn modelId="{65A3DCF0-2D5C-C94A-AC50-40430FADD822}" type="presParOf" srcId="{C14099BF-D02D-F240-A2BB-1940CF7B3B00}" destId="{1ECA7AF7-0D7A-784D-ADF2-757B89072373}" srcOrd="20" destOrd="0" presId="urn:microsoft.com/office/officeart/2008/layout/LinedList"/>
    <dgm:cxn modelId="{CD381F31-6AE1-EE46-A063-943FE6C3FF4E}" type="presParOf" srcId="{C14099BF-D02D-F240-A2BB-1940CF7B3B00}" destId="{4A819E3B-E288-854A-BFB7-2F9F00898083}" srcOrd="21" destOrd="0" presId="urn:microsoft.com/office/officeart/2008/layout/LinedList"/>
    <dgm:cxn modelId="{934A7443-4E3E-3043-AD79-6C65952B915E}" type="presParOf" srcId="{4A819E3B-E288-854A-BFB7-2F9F00898083}" destId="{702D4433-63BE-D945-A8CE-F92936DBC17B}" srcOrd="0" destOrd="0" presId="urn:microsoft.com/office/officeart/2008/layout/LinedList"/>
    <dgm:cxn modelId="{D00D8BF7-E59D-744C-8798-957009749B0F}" type="presParOf" srcId="{4A819E3B-E288-854A-BFB7-2F9F00898083}" destId="{56C49B2E-7685-0844-8BC0-132E060320C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0C67E-BA71-6745-9BA1-F65506830C5E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006DEB-0C54-F842-B59B-30BF6CF78927}">
      <dsp:nvSpPr>
        <dsp:cNvPr id="0" name=""/>
        <dsp:cNvSpPr/>
      </dsp:nvSpPr>
      <dsp:spPr>
        <a:xfrm>
          <a:off x="0" y="2663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none" kern="1200" dirty="0"/>
            <a:t>Protein Topology</a:t>
          </a:r>
        </a:p>
      </dsp:txBody>
      <dsp:txXfrm>
        <a:off x="0" y="2663"/>
        <a:ext cx="6666833" cy="495326"/>
      </dsp:txXfrm>
    </dsp:sp>
    <dsp:sp modelId="{3F180E6C-1074-2C42-B861-62ACA7E16E09}">
      <dsp:nvSpPr>
        <dsp:cNvPr id="0" name=""/>
        <dsp:cNvSpPr/>
      </dsp:nvSpPr>
      <dsp:spPr>
        <a:xfrm>
          <a:off x="0" y="497989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2B0690-BB07-9E4B-B43B-45742E6A0C87}">
      <dsp:nvSpPr>
        <dsp:cNvPr id="0" name=""/>
        <dsp:cNvSpPr/>
      </dsp:nvSpPr>
      <dsp:spPr>
        <a:xfrm>
          <a:off x="0" y="497989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none" kern="1200" dirty="0"/>
            <a:t>High accuracy modeling</a:t>
          </a:r>
          <a:endParaRPr lang="en-US" sz="2200" u="none" kern="1200" dirty="0"/>
        </a:p>
      </dsp:txBody>
      <dsp:txXfrm>
        <a:off x="0" y="497989"/>
        <a:ext cx="6666833" cy="495326"/>
      </dsp:txXfrm>
    </dsp:sp>
    <dsp:sp modelId="{4D729E9A-BF01-A743-A488-B5D6ACCACE66}">
      <dsp:nvSpPr>
        <dsp:cNvPr id="0" name=""/>
        <dsp:cNvSpPr/>
      </dsp:nvSpPr>
      <dsp:spPr>
        <a:xfrm>
          <a:off x="0" y="993316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826B0F-BF25-F743-8CBC-DD8DDDE84A69}">
      <dsp:nvSpPr>
        <dsp:cNvPr id="0" name=""/>
        <dsp:cNvSpPr/>
      </dsp:nvSpPr>
      <dsp:spPr>
        <a:xfrm>
          <a:off x="0" y="993316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Protein assemblies</a:t>
          </a:r>
          <a:endParaRPr lang="en-US" sz="2200" kern="1200" dirty="0"/>
        </a:p>
      </dsp:txBody>
      <dsp:txXfrm>
        <a:off x="0" y="993316"/>
        <a:ext cx="6666833" cy="495326"/>
      </dsp:txXfrm>
    </dsp:sp>
    <dsp:sp modelId="{9DF1AB60-738F-954B-8479-6ECE05507308}">
      <dsp:nvSpPr>
        <dsp:cNvPr id="0" name=""/>
        <dsp:cNvSpPr/>
      </dsp:nvSpPr>
      <dsp:spPr>
        <a:xfrm>
          <a:off x="0" y="148864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6AD47B-B9AE-DE42-817E-95936084704A}">
      <dsp:nvSpPr>
        <dsp:cNvPr id="0" name=""/>
        <dsp:cNvSpPr/>
      </dsp:nvSpPr>
      <dsp:spPr>
        <a:xfrm>
          <a:off x="0" y="1488643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Refinement</a:t>
          </a:r>
          <a:endParaRPr lang="en-US" sz="2200" kern="1200"/>
        </a:p>
      </dsp:txBody>
      <dsp:txXfrm>
        <a:off x="0" y="1488643"/>
        <a:ext cx="6666833" cy="495326"/>
      </dsp:txXfrm>
    </dsp:sp>
    <dsp:sp modelId="{BDCD5C89-B18C-2C43-9A74-95642F20F863}">
      <dsp:nvSpPr>
        <dsp:cNvPr id="0" name=""/>
        <dsp:cNvSpPr/>
      </dsp:nvSpPr>
      <dsp:spPr>
        <a:xfrm>
          <a:off x="0" y="1983969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34D438-0DF7-BA44-8E95-4F0C2C2AB3B7}">
      <dsp:nvSpPr>
        <dsp:cNvPr id="0" name=""/>
        <dsp:cNvSpPr/>
      </dsp:nvSpPr>
      <dsp:spPr>
        <a:xfrm>
          <a:off x="0" y="1983969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Contact prediction</a:t>
          </a:r>
          <a:endParaRPr lang="en-US" sz="2200" kern="1200"/>
        </a:p>
      </dsp:txBody>
      <dsp:txXfrm>
        <a:off x="0" y="1983969"/>
        <a:ext cx="6666833" cy="495326"/>
      </dsp:txXfrm>
    </dsp:sp>
    <dsp:sp modelId="{0A536B6A-5D49-F34D-B1AA-66D1D8B0F91B}">
      <dsp:nvSpPr>
        <dsp:cNvPr id="0" name=""/>
        <dsp:cNvSpPr/>
      </dsp:nvSpPr>
      <dsp:spPr>
        <a:xfrm>
          <a:off x="0" y="2479296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6C28E4-DE2F-9A4F-A57F-4BC6374B4DB6}">
      <dsp:nvSpPr>
        <dsp:cNvPr id="0" name=""/>
        <dsp:cNvSpPr/>
      </dsp:nvSpPr>
      <dsp:spPr>
        <a:xfrm>
          <a:off x="0" y="2479296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Data assisted modeling</a:t>
          </a:r>
          <a:endParaRPr lang="en-US" sz="2200" kern="1200"/>
        </a:p>
      </dsp:txBody>
      <dsp:txXfrm>
        <a:off x="0" y="2479296"/>
        <a:ext cx="6666833" cy="495326"/>
      </dsp:txXfrm>
    </dsp:sp>
    <dsp:sp modelId="{5732D925-3A6A-AB45-A0DD-8B6D9B47EFC0}">
      <dsp:nvSpPr>
        <dsp:cNvPr id="0" name=""/>
        <dsp:cNvSpPr/>
      </dsp:nvSpPr>
      <dsp:spPr>
        <a:xfrm>
          <a:off x="0" y="297462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C36265-76E1-F84B-9201-14E81945B435}">
      <dsp:nvSpPr>
        <dsp:cNvPr id="0" name=""/>
        <dsp:cNvSpPr/>
      </dsp:nvSpPr>
      <dsp:spPr>
        <a:xfrm>
          <a:off x="0" y="2974623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Accuracy estimation</a:t>
          </a:r>
          <a:endParaRPr lang="en-US" sz="2200" kern="1200" dirty="0"/>
        </a:p>
      </dsp:txBody>
      <dsp:txXfrm>
        <a:off x="0" y="2974623"/>
        <a:ext cx="6666833" cy="495326"/>
      </dsp:txXfrm>
    </dsp:sp>
    <dsp:sp modelId="{35B6CC8F-1340-C541-9728-E54F63CF39B1}">
      <dsp:nvSpPr>
        <dsp:cNvPr id="0" name=""/>
        <dsp:cNvSpPr/>
      </dsp:nvSpPr>
      <dsp:spPr>
        <a:xfrm>
          <a:off x="0" y="346995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6D9865-E0DF-CC44-9294-CE8C1C128098}">
      <dsp:nvSpPr>
        <dsp:cNvPr id="0" name=""/>
        <dsp:cNvSpPr/>
      </dsp:nvSpPr>
      <dsp:spPr>
        <a:xfrm>
          <a:off x="0" y="3469950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Function – what is the model good for? </a:t>
          </a:r>
          <a:endParaRPr lang="en-US" sz="2200" kern="1200" dirty="0"/>
        </a:p>
      </dsp:txBody>
      <dsp:txXfrm>
        <a:off x="0" y="3469950"/>
        <a:ext cx="6666833" cy="495326"/>
      </dsp:txXfrm>
    </dsp:sp>
    <dsp:sp modelId="{B1F4148F-7975-F34C-935C-AC2C79B1A811}">
      <dsp:nvSpPr>
        <dsp:cNvPr id="0" name=""/>
        <dsp:cNvSpPr/>
      </dsp:nvSpPr>
      <dsp:spPr>
        <a:xfrm>
          <a:off x="0" y="3965276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4A1C85-B303-D347-BD8A-0F6E1C3FC538}">
      <dsp:nvSpPr>
        <dsp:cNvPr id="0" name=""/>
        <dsp:cNvSpPr/>
      </dsp:nvSpPr>
      <dsp:spPr>
        <a:xfrm>
          <a:off x="0" y="3965276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strike="sngStrike" kern="1200" dirty="0"/>
            <a:t>Threading</a:t>
          </a:r>
        </a:p>
      </dsp:txBody>
      <dsp:txXfrm>
        <a:off x="0" y="3965276"/>
        <a:ext cx="6666833" cy="495326"/>
      </dsp:txXfrm>
    </dsp:sp>
    <dsp:sp modelId="{343D5AE9-29B7-CE4F-9654-A13C81BD1662}">
      <dsp:nvSpPr>
        <dsp:cNvPr id="0" name=""/>
        <dsp:cNvSpPr/>
      </dsp:nvSpPr>
      <dsp:spPr>
        <a:xfrm>
          <a:off x="0" y="446060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C389A7-1DC9-7246-912E-A6F38762B891}">
      <dsp:nvSpPr>
        <dsp:cNvPr id="0" name=""/>
        <dsp:cNvSpPr/>
      </dsp:nvSpPr>
      <dsp:spPr>
        <a:xfrm>
          <a:off x="0" y="4460603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strike="sngStrike" kern="1200" dirty="0"/>
            <a:t>Secondary structure </a:t>
          </a:r>
        </a:p>
      </dsp:txBody>
      <dsp:txXfrm>
        <a:off x="0" y="4460603"/>
        <a:ext cx="6666833" cy="495326"/>
      </dsp:txXfrm>
    </dsp:sp>
    <dsp:sp modelId="{1ECA7AF7-0D7A-784D-ADF2-757B89072373}">
      <dsp:nvSpPr>
        <dsp:cNvPr id="0" name=""/>
        <dsp:cNvSpPr/>
      </dsp:nvSpPr>
      <dsp:spPr>
        <a:xfrm>
          <a:off x="0" y="495593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2D4433-63BE-D945-A8CE-F92936DBC17B}">
      <dsp:nvSpPr>
        <dsp:cNvPr id="0" name=""/>
        <dsp:cNvSpPr/>
      </dsp:nvSpPr>
      <dsp:spPr>
        <a:xfrm>
          <a:off x="0" y="4955930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strike="sngStrike" kern="1200" dirty="0"/>
            <a:t>Disorder</a:t>
          </a:r>
        </a:p>
      </dsp:txBody>
      <dsp:txXfrm>
        <a:off x="0" y="4955930"/>
        <a:ext cx="6666833" cy="495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0C67E-BA71-6745-9BA1-F65506830C5E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006DEB-0C54-F842-B59B-30BF6CF78927}">
      <dsp:nvSpPr>
        <dsp:cNvPr id="0" name=""/>
        <dsp:cNvSpPr/>
      </dsp:nvSpPr>
      <dsp:spPr>
        <a:xfrm>
          <a:off x="0" y="2663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none" strike="sngStrike" kern="1200" dirty="0"/>
            <a:t>Protein Topology</a:t>
          </a:r>
        </a:p>
      </dsp:txBody>
      <dsp:txXfrm>
        <a:off x="0" y="2663"/>
        <a:ext cx="6666833" cy="495326"/>
      </dsp:txXfrm>
    </dsp:sp>
    <dsp:sp modelId="{3F180E6C-1074-2C42-B861-62ACA7E16E09}">
      <dsp:nvSpPr>
        <dsp:cNvPr id="0" name=""/>
        <dsp:cNvSpPr/>
      </dsp:nvSpPr>
      <dsp:spPr>
        <a:xfrm>
          <a:off x="0" y="497989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2B0690-BB07-9E4B-B43B-45742E6A0C87}">
      <dsp:nvSpPr>
        <dsp:cNvPr id="0" name=""/>
        <dsp:cNvSpPr/>
      </dsp:nvSpPr>
      <dsp:spPr>
        <a:xfrm>
          <a:off x="0" y="497989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none" kern="1200" dirty="0"/>
            <a:t>High accuracy modeling</a:t>
          </a:r>
          <a:endParaRPr lang="en-US" sz="2200" u="none" kern="1200" dirty="0"/>
        </a:p>
      </dsp:txBody>
      <dsp:txXfrm>
        <a:off x="0" y="497989"/>
        <a:ext cx="6666833" cy="495326"/>
      </dsp:txXfrm>
    </dsp:sp>
    <dsp:sp modelId="{4D729E9A-BF01-A743-A488-B5D6ACCACE66}">
      <dsp:nvSpPr>
        <dsp:cNvPr id="0" name=""/>
        <dsp:cNvSpPr/>
      </dsp:nvSpPr>
      <dsp:spPr>
        <a:xfrm>
          <a:off x="0" y="993316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826B0F-BF25-F743-8CBC-DD8DDDE84A69}">
      <dsp:nvSpPr>
        <dsp:cNvPr id="0" name=""/>
        <dsp:cNvSpPr/>
      </dsp:nvSpPr>
      <dsp:spPr>
        <a:xfrm>
          <a:off x="0" y="993316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Protein assemblies</a:t>
          </a:r>
          <a:endParaRPr lang="en-US" sz="2200" kern="1200" dirty="0"/>
        </a:p>
      </dsp:txBody>
      <dsp:txXfrm>
        <a:off x="0" y="993316"/>
        <a:ext cx="6666833" cy="495326"/>
      </dsp:txXfrm>
    </dsp:sp>
    <dsp:sp modelId="{9DF1AB60-738F-954B-8479-6ECE05507308}">
      <dsp:nvSpPr>
        <dsp:cNvPr id="0" name=""/>
        <dsp:cNvSpPr/>
      </dsp:nvSpPr>
      <dsp:spPr>
        <a:xfrm>
          <a:off x="0" y="148864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6AD47B-B9AE-DE42-817E-95936084704A}">
      <dsp:nvSpPr>
        <dsp:cNvPr id="0" name=""/>
        <dsp:cNvSpPr/>
      </dsp:nvSpPr>
      <dsp:spPr>
        <a:xfrm>
          <a:off x="0" y="1488643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strike="sngStrike" kern="1200" dirty="0"/>
            <a:t>Refinement</a:t>
          </a:r>
          <a:endParaRPr lang="en-US" sz="2200" strike="sngStrike" kern="1200" dirty="0"/>
        </a:p>
      </dsp:txBody>
      <dsp:txXfrm>
        <a:off x="0" y="1488643"/>
        <a:ext cx="6666833" cy="495326"/>
      </dsp:txXfrm>
    </dsp:sp>
    <dsp:sp modelId="{BDCD5C89-B18C-2C43-9A74-95642F20F863}">
      <dsp:nvSpPr>
        <dsp:cNvPr id="0" name=""/>
        <dsp:cNvSpPr/>
      </dsp:nvSpPr>
      <dsp:spPr>
        <a:xfrm>
          <a:off x="0" y="1983969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34D438-0DF7-BA44-8E95-4F0C2C2AB3B7}">
      <dsp:nvSpPr>
        <dsp:cNvPr id="0" name=""/>
        <dsp:cNvSpPr/>
      </dsp:nvSpPr>
      <dsp:spPr>
        <a:xfrm>
          <a:off x="0" y="1983969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strike="sngStrike" kern="1200" dirty="0"/>
            <a:t>Contact prediction</a:t>
          </a:r>
          <a:endParaRPr lang="en-US" sz="2200" strike="sngStrike" kern="1200" dirty="0"/>
        </a:p>
      </dsp:txBody>
      <dsp:txXfrm>
        <a:off x="0" y="1983969"/>
        <a:ext cx="6666833" cy="495326"/>
      </dsp:txXfrm>
    </dsp:sp>
    <dsp:sp modelId="{0A536B6A-5D49-F34D-B1AA-66D1D8B0F91B}">
      <dsp:nvSpPr>
        <dsp:cNvPr id="0" name=""/>
        <dsp:cNvSpPr/>
      </dsp:nvSpPr>
      <dsp:spPr>
        <a:xfrm>
          <a:off x="0" y="2479296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6C28E4-DE2F-9A4F-A57F-4BC6374B4DB6}">
      <dsp:nvSpPr>
        <dsp:cNvPr id="0" name=""/>
        <dsp:cNvSpPr/>
      </dsp:nvSpPr>
      <dsp:spPr>
        <a:xfrm>
          <a:off x="0" y="2479296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strike="sngStrike" kern="1200" dirty="0"/>
            <a:t>Data assisted modeling</a:t>
          </a:r>
          <a:endParaRPr lang="en-US" sz="2200" strike="sngStrike" kern="1200" dirty="0"/>
        </a:p>
      </dsp:txBody>
      <dsp:txXfrm>
        <a:off x="0" y="2479296"/>
        <a:ext cx="6666833" cy="495326"/>
      </dsp:txXfrm>
    </dsp:sp>
    <dsp:sp modelId="{5732D925-3A6A-AB45-A0DD-8B6D9B47EFC0}">
      <dsp:nvSpPr>
        <dsp:cNvPr id="0" name=""/>
        <dsp:cNvSpPr/>
      </dsp:nvSpPr>
      <dsp:spPr>
        <a:xfrm>
          <a:off x="0" y="297462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C36265-76E1-F84B-9201-14E81945B435}">
      <dsp:nvSpPr>
        <dsp:cNvPr id="0" name=""/>
        <dsp:cNvSpPr/>
      </dsp:nvSpPr>
      <dsp:spPr>
        <a:xfrm>
          <a:off x="0" y="2974623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Accuracy estimation</a:t>
          </a:r>
          <a:endParaRPr lang="en-US" sz="2200" kern="1200" dirty="0"/>
        </a:p>
      </dsp:txBody>
      <dsp:txXfrm>
        <a:off x="0" y="2974623"/>
        <a:ext cx="6666833" cy="495326"/>
      </dsp:txXfrm>
    </dsp:sp>
    <dsp:sp modelId="{35B6CC8F-1340-C541-9728-E54F63CF39B1}">
      <dsp:nvSpPr>
        <dsp:cNvPr id="0" name=""/>
        <dsp:cNvSpPr/>
      </dsp:nvSpPr>
      <dsp:spPr>
        <a:xfrm>
          <a:off x="0" y="346995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6D9865-E0DF-CC44-9294-CE8C1C128098}">
      <dsp:nvSpPr>
        <dsp:cNvPr id="0" name=""/>
        <dsp:cNvSpPr/>
      </dsp:nvSpPr>
      <dsp:spPr>
        <a:xfrm>
          <a:off x="0" y="3469950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strike="sngStrike" kern="1200" dirty="0"/>
            <a:t>Function – what is the model good for? </a:t>
          </a:r>
          <a:endParaRPr lang="en-US" sz="2200" strike="sngStrike" kern="1200" dirty="0"/>
        </a:p>
      </dsp:txBody>
      <dsp:txXfrm>
        <a:off x="0" y="3469950"/>
        <a:ext cx="6666833" cy="495326"/>
      </dsp:txXfrm>
    </dsp:sp>
    <dsp:sp modelId="{B1F4148F-7975-F34C-935C-AC2C79B1A811}">
      <dsp:nvSpPr>
        <dsp:cNvPr id="0" name=""/>
        <dsp:cNvSpPr/>
      </dsp:nvSpPr>
      <dsp:spPr>
        <a:xfrm>
          <a:off x="0" y="3965276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4A1C85-B303-D347-BD8A-0F6E1C3FC538}">
      <dsp:nvSpPr>
        <dsp:cNvPr id="0" name=""/>
        <dsp:cNvSpPr/>
      </dsp:nvSpPr>
      <dsp:spPr>
        <a:xfrm>
          <a:off x="0" y="3965276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strike="sngStrike" kern="1200" dirty="0"/>
            <a:t>Threading</a:t>
          </a:r>
        </a:p>
      </dsp:txBody>
      <dsp:txXfrm>
        <a:off x="0" y="3965276"/>
        <a:ext cx="6666833" cy="495326"/>
      </dsp:txXfrm>
    </dsp:sp>
    <dsp:sp modelId="{343D5AE9-29B7-CE4F-9654-A13C81BD1662}">
      <dsp:nvSpPr>
        <dsp:cNvPr id="0" name=""/>
        <dsp:cNvSpPr/>
      </dsp:nvSpPr>
      <dsp:spPr>
        <a:xfrm>
          <a:off x="0" y="446060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C389A7-1DC9-7246-912E-A6F38762B891}">
      <dsp:nvSpPr>
        <dsp:cNvPr id="0" name=""/>
        <dsp:cNvSpPr/>
      </dsp:nvSpPr>
      <dsp:spPr>
        <a:xfrm>
          <a:off x="0" y="4460603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strike="sngStrike" kern="1200" dirty="0"/>
            <a:t>Secondary structure </a:t>
          </a:r>
        </a:p>
      </dsp:txBody>
      <dsp:txXfrm>
        <a:off x="0" y="4460603"/>
        <a:ext cx="6666833" cy="495326"/>
      </dsp:txXfrm>
    </dsp:sp>
    <dsp:sp modelId="{1ECA7AF7-0D7A-784D-ADF2-757B89072373}">
      <dsp:nvSpPr>
        <dsp:cNvPr id="0" name=""/>
        <dsp:cNvSpPr/>
      </dsp:nvSpPr>
      <dsp:spPr>
        <a:xfrm>
          <a:off x="0" y="495593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2D4433-63BE-D945-A8CE-F92936DBC17B}">
      <dsp:nvSpPr>
        <dsp:cNvPr id="0" name=""/>
        <dsp:cNvSpPr/>
      </dsp:nvSpPr>
      <dsp:spPr>
        <a:xfrm>
          <a:off x="0" y="4955930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strike="sngStrike" kern="1200" dirty="0"/>
            <a:t>Disorder</a:t>
          </a:r>
        </a:p>
      </dsp:txBody>
      <dsp:txXfrm>
        <a:off x="0" y="4955930"/>
        <a:ext cx="6666833" cy="495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0C67E-BA71-6745-9BA1-F65506830C5E}">
      <dsp:nvSpPr>
        <dsp:cNvPr id="0" name=""/>
        <dsp:cNvSpPr/>
      </dsp:nvSpPr>
      <dsp:spPr>
        <a:xfrm>
          <a:off x="0" y="665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006DEB-0C54-F842-B59B-30BF6CF78927}">
      <dsp:nvSpPr>
        <dsp:cNvPr id="0" name=""/>
        <dsp:cNvSpPr/>
      </dsp:nvSpPr>
      <dsp:spPr>
        <a:xfrm>
          <a:off x="0" y="665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u="none" kern="1200" dirty="0"/>
            <a:t>Protein Tertiary structure</a:t>
          </a:r>
        </a:p>
      </dsp:txBody>
      <dsp:txXfrm>
        <a:off x="0" y="665"/>
        <a:ext cx="6666833" cy="778941"/>
      </dsp:txXfrm>
    </dsp:sp>
    <dsp:sp modelId="{3F180E6C-1074-2C42-B861-62ACA7E16E09}">
      <dsp:nvSpPr>
        <dsp:cNvPr id="0" name=""/>
        <dsp:cNvSpPr/>
      </dsp:nvSpPr>
      <dsp:spPr>
        <a:xfrm>
          <a:off x="0" y="779606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2B0690-BB07-9E4B-B43B-45742E6A0C87}">
      <dsp:nvSpPr>
        <dsp:cNvPr id="0" name=""/>
        <dsp:cNvSpPr/>
      </dsp:nvSpPr>
      <dsp:spPr>
        <a:xfrm>
          <a:off x="0" y="779606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u="none" kern="1200" dirty="0"/>
            <a:t>Protein assemblies (with CAPRI)</a:t>
          </a:r>
        </a:p>
      </dsp:txBody>
      <dsp:txXfrm>
        <a:off x="0" y="779606"/>
        <a:ext cx="6666833" cy="778941"/>
      </dsp:txXfrm>
    </dsp:sp>
    <dsp:sp modelId="{15C9D841-CBA5-1B4C-B611-80A03E013064}">
      <dsp:nvSpPr>
        <dsp:cNvPr id="0" name=""/>
        <dsp:cNvSpPr/>
      </dsp:nvSpPr>
      <dsp:spPr>
        <a:xfrm>
          <a:off x="0" y="1558548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CF3CEE-03BD-104D-B67E-A139FCF9BCE7}">
      <dsp:nvSpPr>
        <dsp:cNvPr id="0" name=""/>
        <dsp:cNvSpPr/>
      </dsp:nvSpPr>
      <dsp:spPr>
        <a:xfrm>
          <a:off x="0" y="1558548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u="none" kern="1200" dirty="0"/>
            <a:t>Accuracy estimation</a:t>
          </a:r>
        </a:p>
      </dsp:txBody>
      <dsp:txXfrm>
        <a:off x="0" y="1558548"/>
        <a:ext cx="6666833" cy="778941"/>
      </dsp:txXfrm>
    </dsp:sp>
    <dsp:sp modelId="{4D729E9A-BF01-A743-A488-B5D6ACCACE66}">
      <dsp:nvSpPr>
        <dsp:cNvPr id="0" name=""/>
        <dsp:cNvSpPr/>
      </dsp:nvSpPr>
      <dsp:spPr>
        <a:xfrm>
          <a:off x="0" y="2337489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826B0F-BF25-F743-8CBC-DD8DDDE84A69}">
      <dsp:nvSpPr>
        <dsp:cNvPr id="0" name=""/>
        <dsp:cNvSpPr/>
      </dsp:nvSpPr>
      <dsp:spPr>
        <a:xfrm>
          <a:off x="0" y="2337489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RNA structure (with RNA Puzzles)</a:t>
          </a:r>
          <a:endParaRPr lang="en-US" sz="3600" kern="1200" dirty="0"/>
        </a:p>
      </dsp:txBody>
      <dsp:txXfrm>
        <a:off x="0" y="2337489"/>
        <a:ext cx="6666833" cy="778941"/>
      </dsp:txXfrm>
    </dsp:sp>
    <dsp:sp modelId="{9DF1AB60-738F-954B-8479-6ECE05507308}">
      <dsp:nvSpPr>
        <dsp:cNvPr id="0" name=""/>
        <dsp:cNvSpPr/>
      </dsp:nvSpPr>
      <dsp:spPr>
        <a:xfrm>
          <a:off x="0" y="311643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6AD47B-B9AE-DE42-817E-95936084704A}">
      <dsp:nvSpPr>
        <dsp:cNvPr id="0" name=""/>
        <dsp:cNvSpPr/>
      </dsp:nvSpPr>
      <dsp:spPr>
        <a:xfrm>
          <a:off x="0" y="3116430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Protein/Ligand complexes</a:t>
          </a:r>
        </a:p>
      </dsp:txBody>
      <dsp:txXfrm>
        <a:off x="0" y="3116430"/>
        <a:ext cx="6666833" cy="778941"/>
      </dsp:txXfrm>
    </dsp:sp>
    <dsp:sp modelId="{BDCD5C89-B18C-2C43-9A74-95642F20F863}">
      <dsp:nvSpPr>
        <dsp:cNvPr id="0" name=""/>
        <dsp:cNvSpPr/>
      </dsp:nvSpPr>
      <dsp:spPr>
        <a:xfrm>
          <a:off x="0" y="3895371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34D438-0DF7-BA44-8E95-4F0C2C2AB3B7}">
      <dsp:nvSpPr>
        <dsp:cNvPr id="0" name=""/>
        <dsp:cNvSpPr/>
      </dsp:nvSpPr>
      <dsp:spPr>
        <a:xfrm>
          <a:off x="0" y="3895371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Ensembles</a:t>
          </a:r>
        </a:p>
      </dsp:txBody>
      <dsp:txXfrm>
        <a:off x="0" y="3895371"/>
        <a:ext cx="6666833" cy="778941"/>
      </dsp:txXfrm>
    </dsp:sp>
    <dsp:sp modelId="{1ECA7AF7-0D7A-784D-ADF2-757B89072373}">
      <dsp:nvSpPr>
        <dsp:cNvPr id="0" name=""/>
        <dsp:cNvSpPr/>
      </dsp:nvSpPr>
      <dsp:spPr>
        <a:xfrm>
          <a:off x="0" y="467431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2D4433-63BE-D945-A8CE-F92936DBC17B}">
      <dsp:nvSpPr>
        <dsp:cNvPr id="0" name=""/>
        <dsp:cNvSpPr/>
      </dsp:nvSpPr>
      <dsp:spPr>
        <a:xfrm>
          <a:off x="0" y="4674313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0" y="4674313"/>
        <a:ext cx="6666833" cy="7789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308FC-80F2-5245-B94E-2FA7F11343D6}">
      <dsp:nvSpPr>
        <dsp:cNvPr id="0" name=""/>
        <dsp:cNvSpPr/>
      </dsp:nvSpPr>
      <dsp:spPr>
        <a:xfrm>
          <a:off x="0" y="665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B66A9F-E615-3A47-B296-60276FD23A5E}">
      <dsp:nvSpPr>
        <dsp:cNvPr id="0" name=""/>
        <dsp:cNvSpPr/>
      </dsp:nvSpPr>
      <dsp:spPr>
        <a:xfrm>
          <a:off x="0" y="665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Assessment talks</a:t>
          </a:r>
        </a:p>
      </dsp:txBody>
      <dsp:txXfrm>
        <a:off x="0" y="665"/>
        <a:ext cx="6666833" cy="605843"/>
      </dsp:txXfrm>
    </dsp:sp>
    <dsp:sp modelId="{679390A8-E1BA-EA4A-8AF1-F1410B330E42}">
      <dsp:nvSpPr>
        <dsp:cNvPr id="0" name=""/>
        <dsp:cNvSpPr/>
      </dsp:nvSpPr>
      <dsp:spPr>
        <a:xfrm>
          <a:off x="0" y="606508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3FD5C4-9FAA-BC4B-B748-21988EEFAEB6}">
      <dsp:nvSpPr>
        <dsp:cNvPr id="0" name=""/>
        <dsp:cNvSpPr/>
      </dsp:nvSpPr>
      <dsp:spPr>
        <a:xfrm>
          <a:off x="0" y="606508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Participant talks</a:t>
          </a:r>
        </a:p>
      </dsp:txBody>
      <dsp:txXfrm>
        <a:off x="0" y="606508"/>
        <a:ext cx="6666833" cy="605843"/>
      </dsp:txXfrm>
    </dsp:sp>
    <dsp:sp modelId="{5C3EB5FE-5970-EF4B-B919-D092EFE8C3DE}">
      <dsp:nvSpPr>
        <dsp:cNvPr id="0" name=""/>
        <dsp:cNvSpPr/>
      </dsp:nvSpPr>
      <dsp:spPr>
        <a:xfrm>
          <a:off x="0" y="1212352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6C8977-B0A3-6C48-BC56-6A1A9EE6F581}">
      <dsp:nvSpPr>
        <dsp:cNvPr id="0" name=""/>
        <dsp:cNvSpPr/>
      </dsp:nvSpPr>
      <dsp:spPr>
        <a:xfrm>
          <a:off x="0" y="1212352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 err="1"/>
            <a:t>Followup</a:t>
          </a:r>
          <a:r>
            <a:rPr lang="en-US" sz="2800" b="0" kern="1200" dirty="0"/>
            <a:t> discussions</a:t>
          </a:r>
        </a:p>
      </dsp:txBody>
      <dsp:txXfrm>
        <a:off x="0" y="1212352"/>
        <a:ext cx="6666833" cy="605843"/>
      </dsp:txXfrm>
    </dsp:sp>
    <dsp:sp modelId="{B7A327DD-F96D-624A-BE8B-E807AA6287BA}">
      <dsp:nvSpPr>
        <dsp:cNvPr id="0" name=""/>
        <dsp:cNvSpPr/>
      </dsp:nvSpPr>
      <dsp:spPr>
        <a:xfrm>
          <a:off x="0" y="1818195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A14957-1612-A94B-A8F5-CEBB5BE4E5F1}">
      <dsp:nvSpPr>
        <dsp:cNvPr id="0" name=""/>
        <dsp:cNvSpPr/>
      </dsp:nvSpPr>
      <dsp:spPr>
        <a:xfrm>
          <a:off x="0" y="1818195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Poster sessions</a:t>
          </a:r>
        </a:p>
      </dsp:txBody>
      <dsp:txXfrm>
        <a:off x="0" y="1818195"/>
        <a:ext cx="6666833" cy="605843"/>
      </dsp:txXfrm>
    </dsp:sp>
    <dsp:sp modelId="{76403E72-0DAE-D64E-B3C2-5396CB2E35C5}">
      <dsp:nvSpPr>
        <dsp:cNvPr id="0" name=""/>
        <dsp:cNvSpPr/>
      </dsp:nvSpPr>
      <dsp:spPr>
        <a:xfrm>
          <a:off x="0" y="2424038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EA0A01-21B7-7243-BCB2-0DA122DC6DB4}">
      <dsp:nvSpPr>
        <dsp:cNvPr id="0" name=""/>
        <dsp:cNvSpPr/>
      </dsp:nvSpPr>
      <dsp:spPr>
        <a:xfrm>
          <a:off x="0" y="2424038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SIG sessions</a:t>
          </a:r>
        </a:p>
      </dsp:txBody>
      <dsp:txXfrm>
        <a:off x="0" y="2424038"/>
        <a:ext cx="6666833" cy="605843"/>
      </dsp:txXfrm>
    </dsp:sp>
    <dsp:sp modelId="{A89C39FC-81ED-6F46-81EB-08E08831CEF9}">
      <dsp:nvSpPr>
        <dsp:cNvPr id="0" name=""/>
        <dsp:cNvSpPr/>
      </dsp:nvSpPr>
      <dsp:spPr>
        <a:xfrm>
          <a:off x="0" y="3029881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19977C-83BC-6A46-9A53-9057F56B49CC}">
      <dsp:nvSpPr>
        <dsp:cNvPr id="0" name=""/>
        <dsp:cNvSpPr/>
      </dsp:nvSpPr>
      <dsp:spPr>
        <a:xfrm>
          <a:off x="0" y="3029881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Participants meeting</a:t>
          </a:r>
        </a:p>
      </dsp:txBody>
      <dsp:txXfrm>
        <a:off x="0" y="3029881"/>
        <a:ext cx="6666833" cy="605843"/>
      </dsp:txXfrm>
    </dsp:sp>
    <dsp:sp modelId="{C454A507-1A5D-B04D-9023-29403FC3B0A4}">
      <dsp:nvSpPr>
        <dsp:cNvPr id="0" name=""/>
        <dsp:cNvSpPr/>
      </dsp:nvSpPr>
      <dsp:spPr>
        <a:xfrm>
          <a:off x="0" y="3635724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E6720F-54EF-C346-9540-9F9BB3C4FCF0}">
      <dsp:nvSpPr>
        <dsp:cNvPr id="0" name=""/>
        <dsp:cNvSpPr/>
      </dsp:nvSpPr>
      <dsp:spPr>
        <a:xfrm>
          <a:off x="0" y="3635724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Deep learning and structural biology</a:t>
          </a:r>
        </a:p>
      </dsp:txBody>
      <dsp:txXfrm>
        <a:off x="0" y="3635724"/>
        <a:ext cx="6666833" cy="605843"/>
      </dsp:txXfrm>
    </dsp:sp>
    <dsp:sp modelId="{F503FA0A-F21E-4B42-9B91-2C7997D37F52}">
      <dsp:nvSpPr>
        <dsp:cNvPr id="0" name=""/>
        <dsp:cNvSpPr/>
      </dsp:nvSpPr>
      <dsp:spPr>
        <a:xfrm>
          <a:off x="0" y="4241567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5B9A54-C31A-A94E-8F29-4C7BA19DDDD6}">
      <dsp:nvSpPr>
        <dsp:cNvPr id="0" name=""/>
        <dsp:cNvSpPr/>
      </dsp:nvSpPr>
      <dsp:spPr>
        <a:xfrm>
          <a:off x="0" y="4241567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Antalya</a:t>
          </a:r>
        </a:p>
      </dsp:txBody>
      <dsp:txXfrm>
        <a:off x="0" y="4241567"/>
        <a:ext cx="6666833" cy="605843"/>
      </dsp:txXfrm>
    </dsp:sp>
    <dsp:sp modelId="{E6013299-59BA-6744-B3C3-4F8656F7D740}">
      <dsp:nvSpPr>
        <dsp:cNvPr id="0" name=""/>
        <dsp:cNvSpPr/>
      </dsp:nvSpPr>
      <dsp:spPr>
        <a:xfrm>
          <a:off x="0" y="4847411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9FC865-F088-B644-A692-475A083BA73D}">
      <dsp:nvSpPr>
        <dsp:cNvPr id="0" name=""/>
        <dsp:cNvSpPr/>
      </dsp:nvSpPr>
      <dsp:spPr>
        <a:xfrm>
          <a:off x="0" y="4847411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0" kern="1200" dirty="0"/>
        </a:p>
      </dsp:txBody>
      <dsp:txXfrm>
        <a:off x="0" y="4847411"/>
        <a:ext cx="6666833" cy="6058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0C67E-BA71-6745-9BA1-F65506830C5E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006DEB-0C54-F842-B59B-30BF6CF78927}">
      <dsp:nvSpPr>
        <dsp:cNvPr id="0" name=""/>
        <dsp:cNvSpPr/>
      </dsp:nvSpPr>
      <dsp:spPr>
        <a:xfrm>
          <a:off x="0" y="2663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none" kern="1200" dirty="0"/>
            <a:t>Disorder and ensembles</a:t>
          </a:r>
        </a:p>
      </dsp:txBody>
      <dsp:txXfrm>
        <a:off x="0" y="2663"/>
        <a:ext cx="6666833" cy="495326"/>
      </dsp:txXfrm>
    </dsp:sp>
    <dsp:sp modelId="{3F180E6C-1074-2C42-B861-62ACA7E16E09}">
      <dsp:nvSpPr>
        <dsp:cNvPr id="0" name=""/>
        <dsp:cNvSpPr/>
      </dsp:nvSpPr>
      <dsp:spPr>
        <a:xfrm>
          <a:off x="0" y="497989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2B0690-BB07-9E4B-B43B-45742E6A0C87}">
      <dsp:nvSpPr>
        <dsp:cNvPr id="0" name=""/>
        <dsp:cNvSpPr/>
      </dsp:nvSpPr>
      <dsp:spPr>
        <a:xfrm>
          <a:off x="0" y="497989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none" kern="1200" dirty="0"/>
            <a:t>Protein Interactions</a:t>
          </a:r>
        </a:p>
      </dsp:txBody>
      <dsp:txXfrm>
        <a:off x="0" y="497989"/>
        <a:ext cx="6666833" cy="495326"/>
      </dsp:txXfrm>
    </dsp:sp>
    <dsp:sp modelId="{4D729E9A-BF01-A743-A488-B5D6ACCACE66}">
      <dsp:nvSpPr>
        <dsp:cNvPr id="0" name=""/>
        <dsp:cNvSpPr/>
      </dsp:nvSpPr>
      <dsp:spPr>
        <a:xfrm>
          <a:off x="0" y="993316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826B0F-BF25-F743-8CBC-DD8DDDE84A69}">
      <dsp:nvSpPr>
        <dsp:cNvPr id="0" name=""/>
        <dsp:cNvSpPr/>
      </dsp:nvSpPr>
      <dsp:spPr>
        <a:xfrm>
          <a:off x="0" y="993316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Ligand/protein complexes</a:t>
          </a:r>
        </a:p>
      </dsp:txBody>
      <dsp:txXfrm>
        <a:off x="0" y="993316"/>
        <a:ext cx="6666833" cy="495326"/>
      </dsp:txXfrm>
    </dsp:sp>
    <dsp:sp modelId="{9DF1AB60-738F-954B-8479-6ECE05507308}">
      <dsp:nvSpPr>
        <dsp:cNvPr id="0" name=""/>
        <dsp:cNvSpPr/>
      </dsp:nvSpPr>
      <dsp:spPr>
        <a:xfrm>
          <a:off x="0" y="148864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6AD47B-B9AE-DE42-817E-95936084704A}">
      <dsp:nvSpPr>
        <dsp:cNvPr id="0" name=""/>
        <dsp:cNvSpPr/>
      </dsp:nvSpPr>
      <dsp:spPr>
        <a:xfrm>
          <a:off x="0" y="1488643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RNA structure</a:t>
          </a:r>
        </a:p>
      </dsp:txBody>
      <dsp:txXfrm>
        <a:off x="0" y="1488643"/>
        <a:ext cx="6666833" cy="495326"/>
      </dsp:txXfrm>
    </dsp:sp>
    <dsp:sp modelId="{BDCD5C89-B18C-2C43-9A74-95642F20F863}">
      <dsp:nvSpPr>
        <dsp:cNvPr id="0" name=""/>
        <dsp:cNvSpPr/>
      </dsp:nvSpPr>
      <dsp:spPr>
        <a:xfrm>
          <a:off x="0" y="1983969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34D438-0DF7-BA44-8E95-4F0C2C2AB3B7}">
      <dsp:nvSpPr>
        <dsp:cNvPr id="0" name=""/>
        <dsp:cNvSpPr/>
      </dsp:nvSpPr>
      <dsp:spPr>
        <a:xfrm>
          <a:off x="0" y="1983969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AI methods</a:t>
          </a:r>
          <a:endParaRPr lang="en-US" sz="2200" kern="1200" dirty="0"/>
        </a:p>
      </dsp:txBody>
      <dsp:txXfrm>
        <a:off x="0" y="1983969"/>
        <a:ext cx="6666833" cy="495326"/>
      </dsp:txXfrm>
    </dsp:sp>
    <dsp:sp modelId="{0A536B6A-5D49-F34D-B1AA-66D1D8B0F91B}">
      <dsp:nvSpPr>
        <dsp:cNvPr id="0" name=""/>
        <dsp:cNvSpPr/>
      </dsp:nvSpPr>
      <dsp:spPr>
        <a:xfrm>
          <a:off x="0" y="2479296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6C28E4-DE2F-9A4F-A57F-4BC6374B4DB6}">
      <dsp:nvSpPr>
        <dsp:cNvPr id="0" name=""/>
        <dsp:cNvSpPr/>
      </dsp:nvSpPr>
      <dsp:spPr>
        <a:xfrm>
          <a:off x="0" y="2479296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0" y="2479296"/>
        <a:ext cx="6666833" cy="495326"/>
      </dsp:txXfrm>
    </dsp:sp>
    <dsp:sp modelId="{5732D925-3A6A-AB45-A0DD-8B6D9B47EFC0}">
      <dsp:nvSpPr>
        <dsp:cNvPr id="0" name=""/>
        <dsp:cNvSpPr/>
      </dsp:nvSpPr>
      <dsp:spPr>
        <a:xfrm>
          <a:off x="0" y="297462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C36265-76E1-F84B-9201-14E81945B435}">
      <dsp:nvSpPr>
        <dsp:cNvPr id="0" name=""/>
        <dsp:cNvSpPr/>
      </dsp:nvSpPr>
      <dsp:spPr>
        <a:xfrm>
          <a:off x="0" y="2974623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0" y="2974623"/>
        <a:ext cx="6666833" cy="495326"/>
      </dsp:txXfrm>
    </dsp:sp>
    <dsp:sp modelId="{35B6CC8F-1340-C541-9728-E54F63CF39B1}">
      <dsp:nvSpPr>
        <dsp:cNvPr id="0" name=""/>
        <dsp:cNvSpPr/>
      </dsp:nvSpPr>
      <dsp:spPr>
        <a:xfrm>
          <a:off x="0" y="346995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6D9865-E0DF-CC44-9294-CE8C1C128098}">
      <dsp:nvSpPr>
        <dsp:cNvPr id="0" name=""/>
        <dsp:cNvSpPr/>
      </dsp:nvSpPr>
      <dsp:spPr>
        <a:xfrm>
          <a:off x="0" y="3469950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0" y="3469950"/>
        <a:ext cx="6666833" cy="495326"/>
      </dsp:txXfrm>
    </dsp:sp>
    <dsp:sp modelId="{B1F4148F-7975-F34C-935C-AC2C79B1A811}">
      <dsp:nvSpPr>
        <dsp:cNvPr id="0" name=""/>
        <dsp:cNvSpPr/>
      </dsp:nvSpPr>
      <dsp:spPr>
        <a:xfrm>
          <a:off x="0" y="3965276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4A1C85-B303-D347-BD8A-0F6E1C3FC538}">
      <dsp:nvSpPr>
        <dsp:cNvPr id="0" name=""/>
        <dsp:cNvSpPr/>
      </dsp:nvSpPr>
      <dsp:spPr>
        <a:xfrm>
          <a:off x="0" y="3965276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0" y="3965276"/>
        <a:ext cx="6666833" cy="495326"/>
      </dsp:txXfrm>
    </dsp:sp>
    <dsp:sp modelId="{343D5AE9-29B7-CE4F-9654-A13C81BD1662}">
      <dsp:nvSpPr>
        <dsp:cNvPr id="0" name=""/>
        <dsp:cNvSpPr/>
      </dsp:nvSpPr>
      <dsp:spPr>
        <a:xfrm>
          <a:off x="0" y="446060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C389A7-1DC9-7246-912E-A6F38762B891}">
      <dsp:nvSpPr>
        <dsp:cNvPr id="0" name=""/>
        <dsp:cNvSpPr/>
      </dsp:nvSpPr>
      <dsp:spPr>
        <a:xfrm>
          <a:off x="0" y="4460603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0" y="4460603"/>
        <a:ext cx="6666833" cy="495326"/>
      </dsp:txXfrm>
    </dsp:sp>
    <dsp:sp modelId="{1ECA7AF7-0D7A-784D-ADF2-757B89072373}">
      <dsp:nvSpPr>
        <dsp:cNvPr id="0" name=""/>
        <dsp:cNvSpPr/>
      </dsp:nvSpPr>
      <dsp:spPr>
        <a:xfrm>
          <a:off x="0" y="495593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2D4433-63BE-D945-A8CE-F92936DBC17B}">
      <dsp:nvSpPr>
        <dsp:cNvPr id="0" name=""/>
        <dsp:cNvSpPr/>
      </dsp:nvSpPr>
      <dsp:spPr>
        <a:xfrm>
          <a:off x="0" y="4955930"/>
          <a:ext cx="6666833" cy="49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0" y="4955930"/>
        <a:ext cx="6666833" cy="495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F64AE-40E0-CC44-9090-C29EC6AA6CC4}" type="datetimeFigureOut">
              <a:rPr lang="en-US" smtClean="0"/>
              <a:t>12/8/22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4E15C-F5AD-A645-8E38-125935BF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5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F53F5-9292-2A4F-BE24-90DCB3A28B5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Schematic from Fabio </a:t>
            </a:r>
            <a:r>
              <a:rPr lang="en-US" dirty="0" err="1"/>
              <a:t>Pietrucci</a:t>
            </a:r>
            <a:r>
              <a:rPr lang="en-US" dirty="0"/>
              <a:t> (online</a:t>
            </a:r>
          </a:p>
        </p:txBody>
      </p:sp>
    </p:spTree>
    <p:extLst>
      <p:ext uri="{BB962C8B-B14F-4D97-AF65-F5344CB8AC3E}">
        <p14:creationId xmlns:p14="http://schemas.microsoft.com/office/powerpoint/2010/main" val="444950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4D5892F4-CB24-3440-81B1-AF8E0D548B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86618B-0A6B-9B4E-8685-9DF58A3E0E9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1D9CC314-464F-8E45-8266-08423D0864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3FD8D06-6C79-8C49-88F2-D29C5BE17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90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F53F5-9292-2A4F-BE24-90DCB3A28B5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Schematic from Fabio </a:t>
            </a:r>
            <a:r>
              <a:rPr lang="en-US" dirty="0" err="1"/>
              <a:t>Pietrucci</a:t>
            </a:r>
            <a:r>
              <a:rPr lang="en-US" dirty="0"/>
              <a:t> (online</a:t>
            </a:r>
          </a:p>
        </p:txBody>
      </p:sp>
    </p:spTree>
    <p:extLst>
      <p:ext uri="{BB962C8B-B14F-4D97-AF65-F5344CB8AC3E}">
        <p14:creationId xmlns:p14="http://schemas.microsoft.com/office/powerpoint/2010/main" val="58358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CB024-EDEE-6548-8E94-DD3E070C5D9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29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1F53F5-9292-2A4F-BE24-90DCB3A28B57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64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F17D9-F728-964B-A67A-4F6C313C61C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94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18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CB024-EDEE-6548-8E94-DD3E070C5D9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70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Orf8 side chains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E15C-F5AD-A645-8E38-125935BF1D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86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CB024-EDEE-6548-8E94-DD3E070C5D9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32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CB024-EDEE-6548-8E94-DD3E070C5D9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7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F53F5-9292-2A4F-BE24-90DCB3A28B5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Schematic from Fabio </a:t>
            </a:r>
            <a:r>
              <a:rPr lang="en-US" dirty="0" err="1"/>
              <a:t>Pietrucci</a:t>
            </a:r>
            <a:r>
              <a:rPr lang="en-US" dirty="0"/>
              <a:t> (online</a:t>
            </a:r>
          </a:p>
        </p:txBody>
      </p:sp>
    </p:spTree>
    <p:extLst>
      <p:ext uri="{BB962C8B-B14F-4D97-AF65-F5344CB8AC3E}">
        <p14:creationId xmlns:p14="http://schemas.microsoft.com/office/powerpoint/2010/main" val="748364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30FFE54A-6AA1-E74A-A00F-7C633295C9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111B03E-2221-AC42-B746-B164FAC5B90A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A77AF459-359A-A64C-B264-D448629E6E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A454C7F-F742-A04C-BF1E-7D37E6204B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4435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734C6-4EB5-8D43-9425-53145E02B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2EABE-1B9B-7342-8F29-9EE65D8CC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8FFEE-7F00-E845-B23D-EE1235D3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3ED4-AACB-A941-98DA-BEEFC1931B86}" type="datetimeFigureOut">
              <a:rPr lang="en-US" smtClean="0"/>
              <a:t>12/8/22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81C61-1245-8D41-A8BA-9CEFD2682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93284-DC30-EA46-A78D-0F181FD7D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6DE6-0DC3-5947-B006-8A3319DF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8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07645-D4E3-494F-AFB9-6CC9062F7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2DA67-60EC-0041-B0CB-F02B49138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7B897-550C-F94A-8A66-5A8DCC70A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3ED4-AACB-A941-98DA-BEEFC1931B86}" type="datetimeFigureOut">
              <a:rPr lang="en-US" smtClean="0"/>
              <a:t>12/8/22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09F91-A3A9-9C47-8F94-D1777A69E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70CA5-EDB6-F94B-BEEF-AEE300FA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6DE6-0DC3-5947-B006-8A3319DF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8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73127-58BC-0B4D-91D4-ECE79FA4C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A4064-BD66-0C4F-8E3F-990F4BEC6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25E10-A013-8F44-A517-32287B189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3ED4-AACB-A941-98DA-BEEFC1931B86}" type="datetimeFigureOut">
              <a:rPr lang="en-US" smtClean="0"/>
              <a:t>12/8/22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71F3A-7B4C-1448-BCFC-3623058B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60A82-F319-FF45-BD48-1AB4DEFB5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6DE6-0DC3-5947-B006-8A3319DF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0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0B06B-1508-8440-9ADF-F31E36C00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94BF0-3FF9-2248-90FA-EA57B089D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77A3D-32AF-C440-8C47-126CE94E6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3ED4-AACB-A941-98DA-BEEFC1931B86}" type="datetimeFigureOut">
              <a:rPr lang="en-US" smtClean="0"/>
              <a:t>12/8/22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5AE3A-5EDB-E349-8AE0-58742B29C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5AB7D-AA95-A14F-AF4E-EC4D2DAC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6DE6-0DC3-5947-B006-8A3319DF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4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49A9-61BE-0147-9F13-86E2845AF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DA840-98BE-384D-9311-B5C275499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3F4B1-AE12-024F-A991-9150802D0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3ED4-AACB-A941-98DA-BEEFC1931B86}" type="datetimeFigureOut">
              <a:rPr lang="en-US" smtClean="0"/>
              <a:t>12/8/22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19C3A-4383-684C-B3DA-7F0CB75F9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C08E0-9837-3347-8DE5-20BD79142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6DE6-0DC3-5947-B006-8A3319DF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7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8CBD7-4C6A-7244-BF4A-01842E325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BDC62-B9C4-2E4B-B885-76E430196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10143-D5D7-F34C-8FB4-011ACB461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DADC5-3548-1A43-B5EB-C4B4B16C3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3ED4-AACB-A941-98DA-BEEFC1931B86}" type="datetimeFigureOut">
              <a:rPr lang="en-US" smtClean="0"/>
              <a:t>12/8/22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F6F15-8576-864F-98C2-1E65111F2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E8DD6-D772-3A45-85B7-8DAF3F9C4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6DE6-0DC3-5947-B006-8A3319DF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1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E78C4-DCEA-514D-B89C-F1F3DD6B9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7428B-7106-0B45-946F-B1133FF1D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4E97F-FF19-8A44-B08E-47007EBFB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F60264-3B8F-8044-8343-3896DB930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2C9149-C077-5540-AE61-0B12BD779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E333F0-9CCA-FB4B-B194-0AFFBE08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3ED4-AACB-A941-98DA-BEEFC1931B86}" type="datetimeFigureOut">
              <a:rPr lang="en-US" smtClean="0"/>
              <a:t>12/8/22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437D07-5191-6744-B4AC-9C48EEEF9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10F622-ECCD-EC49-B128-1A33EA32D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6DE6-0DC3-5947-B006-8A3319DF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A4C3-3E5C-2241-8B03-F842E924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C38A9-521D-4545-B210-E9B06DB23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3ED4-AACB-A941-98DA-BEEFC1931B86}" type="datetimeFigureOut">
              <a:rPr lang="en-US" smtClean="0"/>
              <a:t>12/8/22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8DDC1-495F-7D42-9199-C41FB2DDE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9DEE3F-AB4B-6444-8E29-EEE7C4370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6DE6-0DC3-5947-B006-8A3319DF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8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089A76-0528-5D4D-B19C-47674F84C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3ED4-AACB-A941-98DA-BEEFC1931B86}" type="datetimeFigureOut">
              <a:rPr lang="en-US" smtClean="0"/>
              <a:t>12/8/22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5ED067-8DB3-074D-A330-60A5730C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00047-489D-7143-8417-EFCBD450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6DE6-0DC3-5947-B006-8A3319DF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350BF-240B-AB4A-AE5D-2C899FD15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17C6F-54B6-D542-BD9A-258AAB5BF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53CE4-8C5C-FB42-9C26-26BA4370E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9E96A-7F98-9C42-A4A5-68952FB33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3ED4-AACB-A941-98DA-BEEFC1931B86}" type="datetimeFigureOut">
              <a:rPr lang="en-US" smtClean="0"/>
              <a:t>12/8/22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F02D3-143F-2143-8F2E-872DE429B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8216C-F355-4243-9623-0F2418BD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6DE6-0DC3-5947-B006-8A3319DF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1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A736-67DA-6841-A1D6-E808D3B88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58D49-E2EE-5140-9F52-05ADC34419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A0B0E-FB53-3C40-86AC-17AAF0B5F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8C645-A7ED-9843-A583-14B733FD9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3ED4-AACB-A941-98DA-BEEFC1931B86}" type="datetimeFigureOut">
              <a:rPr lang="en-US" smtClean="0"/>
              <a:t>12/8/22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3DA37-A539-394B-9B73-6DE78715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F83F0-475E-A243-BCE3-0300BE7C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6DE6-0DC3-5947-B006-8A3319DF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1C93D-08CD-AC4A-833F-E998A821E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9578F-7E8E-3F49-AE65-3B12A760D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538A5-7AA3-0847-8472-B595E30E5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53ED4-AACB-A941-98DA-BEEFC1931B86}" type="datetimeFigureOut">
              <a:rPr lang="en-US" smtClean="0"/>
              <a:t>12/8/22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2552B-1A82-5F4F-AD02-DD25D2B86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96A6E-B763-2645-82A8-1D6B3B067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F6DE6-0DC3-5947-B006-8A3319DF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5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tif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12" Type="http://schemas.openxmlformats.org/officeDocument/2006/relationships/image" Target="../media/image1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11" Type="http://schemas.openxmlformats.org/officeDocument/2006/relationships/image" Target="../media/image11.jpg"/><Relationship Id="rId5" Type="http://schemas.openxmlformats.org/officeDocument/2006/relationships/image" Target="../media/image5.tiff"/><Relationship Id="rId10" Type="http://schemas.openxmlformats.org/officeDocument/2006/relationships/image" Target="../media/image10.jpg"/><Relationship Id="rId4" Type="http://schemas.openxmlformats.org/officeDocument/2006/relationships/image" Target="../media/image4.tiff"/><Relationship Id="rId9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559062" y="1958523"/>
            <a:ext cx="3111690" cy="3556097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en-US" sz="4000" b="1" dirty="0">
                <a:solidFill>
                  <a:srgbClr val="FFFFFF"/>
                </a:solidFill>
                <a:latin typeface="+mn-lt"/>
              </a:rPr>
              <a:t>Advancing solutions to the </a:t>
            </a:r>
            <a:r>
              <a:rPr lang="en-US" sz="4000" b="1" dirty="0" err="1">
                <a:solidFill>
                  <a:srgbClr val="FFFFFF"/>
                </a:solidFill>
                <a:latin typeface="+mn-lt"/>
              </a:rPr>
              <a:t>Potein</a:t>
            </a:r>
            <a:r>
              <a:rPr lang="en-US" sz="4000" b="1" dirty="0">
                <a:solidFill>
                  <a:srgbClr val="FFFFFF"/>
                </a:solidFill>
                <a:latin typeface="+mn-lt"/>
              </a:rPr>
              <a:t> Folding Problem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8007" y="511389"/>
            <a:ext cx="3124284" cy="584846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3200" dirty="0"/>
              <a:t>Rigor</a:t>
            </a:r>
          </a:p>
          <a:p>
            <a:pPr eaLnBrk="1" hangingPunct="1"/>
            <a:r>
              <a:rPr lang="en-US" sz="3200" dirty="0"/>
              <a:t>Transparency</a:t>
            </a:r>
          </a:p>
          <a:p>
            <a:r>
              <a:rPr lang="en-US" sz="3200" dirty="0"/>
              <a:t>Communication</a:t>
            </a:r>
          </a:p>
          <a:p>
            <a:pPr eaLnBrk="1" hangingPunct="1"/>
            <a:r>
              <a:rPr lang="en-US" sz="3200" dirty="0"/>
              <a:t>Collaboration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874E385-4783-2F4A-908E-DF40673A1646}"/>
              </a:ext>
            </a:extLst>
          </p:cNvPr>
          <p:cNvSpPr txBox="1">
            <a:spLocks noChangeArrowheads="1"/>
          </p:cNvSpPr>
          <p:nvPr/>
        </p:nvSpPr>
        <p:spPr>
          <a:xfrm>
            <a:off x="-25" y="2377440"/>
            <a:ext cx="3973509" cy="1722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    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CASP15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Critical Assessment of Structure Prediction  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1A452D7C-C646-7844-B339-7A8E075D14A2}"/>
              </a:ext>
            </a:extLst>
          </p:cNvPr>
          <p:cNvSpPr txBox="1">
            <a:spLocks noChangeArrowheads="1"/>
          </p:cNvSpPr>
          <p:nvPr/>
        </p:nvSpPr>
        <p:spPr>
          <a:xfrm>
            <a:off x="977939" y="159893"/>
            <a:ext cx="11214061" cy="97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96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Advancing solutions to the Protein Folding Problem</a:t>
            </a:r>
          </a:p>
        </p:txBody>
      </p:sp>
      <p:pic>
        <p:nvPicPr>
          <p:cNvPr id="15" name="Picture 14" descr="CASP logo 4.tiff">
            <a:extLst>
              <a:ext uri="{FF2B5EF4-FFF2-40B4-BE49-F238E27FC236}">
                <a16:creationId xmlns:a16="http://schemas.microsoft.com/office/drawing/2014/main" id="{F12330B8-0813-4C46-8984-7EB0AFD93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744" y="975681"/>
            <a:ext cx="3362691" cy="45694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37A982-CAA1-D54D-984C-0A5A427E9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450" y="5986754"/>
            <a:ext cx="3362691" cy="78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8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559062" y="1958523"/>
            <a:ext cx="3111690" cy="3556097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en-US" sz="4000" b="1" dirty="0">
                <a:solidFill>
                  <a:srgbClr val="FFFFFF"/>
                </a:solidFill>
                <a:latin typeface="+mn-lt"/>
              </a:rPr>
              <a:t>Advancing solutions to the </a:t>
            </a:r>
            <a:r>
              <a:rPr lang="en-US" sz="4000" b="1" dirty="0" err="1">
                <a:solidFill>
                  <a:srgbClr val="FFFFFF"/>
                </a:solidFill>
                <a:latin typeface="+mn-lt"/>
              </a:rPr>
              <a:t>Potein</a:t>
            </a:r>
            <a:r>
              <a:rPr lang="en-US" sz="4000" b="1" dirty="0">
                <a:solidFill>
                  <a:srgbClr val="FFFFFF"/>
                </a:solidFill>
                <a:latin typeface="+mn-lt"/>
              </a:rPr>
              <a:t> Folding Problem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8007" y="511389"/>
            <a:ext cx="3124284" cy="584846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3200" dirty="0"/>
              <a:t>Rigor</a:t>
            </a:r>
          </a:p>
          <a:p>
            <a:pPr eaLnBrk="1" hangingPunct="1"/>
            <a:r>
              <a:rPr lang="en-US" sz="3200" dirty="0"/>
              <a:t>Transparency</a:t>
            </a:r>
          </a:p>
          <a:p>
            <a:r>
              <a:rPr lang="en-US" sz="3200" dirty="0"/>
              <a:t>Communication</a:t>
            </a:r>
          </a:p>
          <a:p>
            <a:pPr eaLnBrk="1" hangingPunct="1"/>
            <a:r>
              <a:rPr lang="en-US" sz="3200" dirty="0"/>
              <a:t>Collaboration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874E385-4783-2F4A-908E-DF40673A1646}"/>
              </a:ext>
            </a:extLst>
          </p:cNvPr>
          <p:cNvSpPr txBox="1">
            <a:spLocks noChangeArrowheads="1"/>
          </p:cNvSpPr>
          <p:nvPr/>
        </p:nvSpPr>
        <p:spPr>
          <a:xfrm>
            <a:off x="-25" y="2377440"/>
            <a:ext cx="3973509" cy="1722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    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CASP15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Critical Assessment of Structure Prediction  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1A452D7C-C646-7844-B339-7A8E075D14A2}"/>
              </a:ext>
            </a:extLst>
          </p:cNvPr>
          <p:cNvSpPr txBox="1">
            <a:spLocks noChangeArrowheads="1"/>
          </p:cNvSpPr>
          <p:nvPr/>
        </p:nvSpPr>
        <p:spPr>
          <a:xfrm>
            <a:off x="990893" y="577099"/>
            <a:ext cx="11214061" cy="97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Advancing solutions in Computational </a:t>
            </a:r>
            <a:r>
              <a:rPr lang="en-US" b="1" dirty="0">
                <a:solidFill>
                  <a:srgbClr val="FF0000"/>
                </a:solidFill>
                <a:latin typeface="Calibri" panose="020F0502020204030204"/>
              </a:rPr>
              <a:t>S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tructural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Biology</a:t>
            </a:r>
          </a:p>
        </p:txBody>
      </p:sp>
      <p:pic>
        <p:nvPicPr>
          <p:cNvPr id="15" name="Picture 14" descr="CASP logo 4.tiff">
            <a:extLst>
              <a:ext uri="{FF2B5EF4-FFF2-40B4-BE49-F238E27FC236}">
                <a16:creationId xmlns:a16="http://schemas.microsoft.com/office/drawing/2014/main" id="{F12330B8-0813-4C46-8984-7EB0AFD93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629" y="1233412"/>
            <a:ext cx="3362691" cy="45694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37A982-CAA1-D54D-984C-0A5A427E9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450" y="5986754"/>
            <a:ext cx="3362691" cy="782955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B8DB4E1-4CB8-9275-D1CC-EFC7A5FA217A}"/>
              </a:ext>
            </a:extLst>
          </p:cNvPr>
          <p:cNvSpPr txBox="1">
            <a:spLocks noChangeArrowheads="1"/>
          </p:cNvSpPr>
          <p:nvPr/>
        </p:nvSpPr>
        <p:spPr>
          <a:xfrm>
            <a:off x="952031" y="-19415"/>
            <a:ext cx="11214061" cy="97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sngStrike" kern="1200" cap="none" spc="0" normalizeH="0" baseline="0" noProof="0" dirty="0">
                <a:ln>
                  <a:noFill/>
                </a:ln>
                <a:solidFill>
                  <a:srgbClr val="0096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Advancing solutions to the Protein Folding Problem</a:t>
            </a:r>
          </a:p>
        </p:txBody>
      </p:sp>
    </p:spTree>
    <p:extLst>
      <p:ext uri="{BB962C8B-B14F-4D97-AF65-F5344CB8AC3E}">
        <p14:creationId xmlns:p14="http://schemas.microsoft.com/office/powerpoint/2010/main" val="1646094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B39A3091-BDFC-D343-ACF8-55976FE65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3797" y="2816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00FF"/>
                </a:solidFill>
              </a:rPr>
              <a:t>CASP15 ASSESSORS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5791EE06-444E-DE4B-A034-910687CAA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1053" y="1233488"/>
            <a:ext cx="11389893" cy="5452164"/>
          </a:xfrm>
        </p:spPr>
        <p:txBody>
          <a:bodyPr>
            <a:normAutofit lnSpcReduction="10000"/>
          </a:bodyPr>
          <a:lstStyle/>
          <a:p>
            <a:r>
              <a:rPr lang="en-US" altLang="en-US" sz="2200" dirty="0">
                <a:solidFill>
                  <a:srgbClr val="002060"/>
                </a:solidFill>
              </a:rPr>
              <a:t>Protein tertiary structure 	Dan </a:t>
            </a:r>
            <a:r>
              <a:rPr lang="en-US" altLang="en-US" sz="2200" dirty="0" err="1">
                <a:solidFill>
                  <a:srgbClr val="002060"/>
                </a:solidFill>
              </a:rPr>
              <a:t>Rigden</a:t>
            </a:r>
            <a:endParaRPr lang="en-US" altLang="en-US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en-US" sz="2200" dirty="0">
              <a:solidFill>
                <a:srgbClr val="002060"/>
              </a:solidFill>
            </a:endParaRPr>
          </a:p>
          <a:p>
            <a:r>
              <a:rPr lang="en-US" altLang="en-US" sz="2200" dirty="0">
                <a:solidFill>
                  <a:srgbClr val="002060"/>
                </a:solidFill>
              </a:rPr>
              <a:t>Protein complexes (CASP)	</a:t>
            </a:r>
            <a:r>
              <a:rPr lang="en-US" altLang="en-US" sz="2200" dirty="0" err="1">
                <a:solidFill>
                  <a:srgbClr val="002060"/>
                </a:solidFill>
              </a:rPr>
              <a:t>Ezgi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Karaca</a:t>
            </a:r>
            <a:endParaRPr lang="en-US" altLang="en-US" sz="2200" dirty="0">
              <a:solidFill>
                <a:srgbClr val="002060"/>
              </a:solidFill>
            </a:endParaRPr>
          </a:p>
          <a:p>
            <a:r>
              <a:rPr lang="en-US" altLang="en-US" sz="2200" dirty="0">
                <a:solidFill>
                  <a:srgbClr val="002060"/>
                </a:solidFill>
              </a:rPr>
              <a:t>Protein complexes (CAPRI)	 Marc </a:t>
            </a:r>
            <a:r>
              <a:rPr lang="en-US" altLang="en-US" sz="2200" dirty="0" err="1">
                <a:solidFill>
                  <a:srgbClr val="002060"/>
                </a:solidFill>
              </a:rPr>
              <a:t>Lesink</a:t>
            </a:r>
            <a:r>
              <a:rPr lang="en-US" altLang="en-US" sz="2200" dirty="0">
                <a:solidFill>
                  <a:srgbClr val="002060"/>
                </a:solidFill>
              </a:rPr>
              <a:t>, Shoshana </a:t>
            </a:r>
            <a:r>
              <a:rPr lang="en-US" altLang="en-US" sz="2200" dirty="0" err="1">
                <a:solidFill>
                  <a:srgbClr val="002060"/>
                </a:solidFill>
              </a:rPr>
              <a:t>Wodak</a:t>
            </a:r>
            <a:endParaRPr lang="en-US" altLang="en-US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en-US" sz="2200" dirty="0">
              <a:solidFill>
                <a:srgbClr val="002060"/>
              </a:solidFill>
            </a:endParaRPr>
          </a:p>
          <a:p>
            <a:r>
              <a:rPr lang="en-US" altLang="en-US" sz="2200" dirty="0">
                <a:solidFill>
                  <a:srgbClr val="002060"/>
                </a:solidFill>
              </a:rPr>
              <a:t>RNA structure (CASP)		</a:t>
            </a:r>
            <a:r>
              <a:rPr lang="en-US" altLang="en-US" sz="2200" dirty="0" err="1">
                <a:solidFill>
                  <a:srgbClr val="002060"/>
                </a:solidFill>
              </a:rPr>
              <a:t>Rhiju</a:t>
            </a:r>
            <a:r>
              <a:rPr lang="en-US" altLang="en-US" sz="2200" dirty="0">
                <a:solidFill>
                  <a:srgbClr val="002060"/>
                </a:solidFill>
              </a:rPr>
              <a:t> Das</a:t>
            </a:r>
          </a:p>
          <a:p>
            <a:r>
              <a:rPr lang="en-US" altLang="en-US" sz="2200" dirty="0">
                <a:solidFill>
                  <a:srgbClr val="002060"/>
                </a:solidFill>
              </a:rPr>
              <a:t>RNA structure (RNA puzzles)	Eric </a:t>
            </a:r>
            <a:r>
              <a:rPr lang="en-US" altLang="en-US" sz="2200" dirty="0" err="1">
                <a:solidFill>
                  <a:srgbClr val="002060"/>
                </a:solidFill>
              </a:rPr>
              <a:t>Westhof</a:t>
            </a:r>
            <a:endParaRPr lang="en-US" altLang="en-US" sz="2200" dirty="0">
              <a:solidFill>
                <a:srgbClr val="002060"/>
              </a:solidFill>
            </a:endParaRPr>
          </a:p>
          <a:p>
            <a:endParaRPr lang="en-US" altLang="en-US" sz="2200" dirty="0">
              <a:solidFill>
                <a:srgbClr val="002060"/>
              </a:solidFill>
            </a:endParaRPr>
          </a:p>
          <a:p>
            <a:r>
              <a:rPr lang="en-US" altLang="en-US" sz="2200" dirty="0">
                <a:solidFill>
                  <a:srgbClr val="002060"/>
                </a:solidFill>
              </a:rPr>
              <a:t>Protein/Ligand complexes	Pat Walters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rgbClr val="002060"/>
                </a:solidFill>
              </a:rPr>
              <a:t> </a:t>
            </a:r>
          </a:p>
          <a:p>
            <a:r>
              <a:rPr lang="en-US" altLang="en-US" sz="2200" dirty="0">
                <a:solidFill>
                  <a:srgbClr val="002060"/>
                </a:solidFill>
              </a:rPr>
              <a:t>Accuracy estimation		Gabriel Studer </a:t>
            </a:r>
          </a:p>
          <a:p>
            <a:endParaRPr lang="en-US" altLang="en-US" sz="220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US" altLang="en-US" sz="2200" b="1" dirty="0">
                <a:solidFill>
                  <a:srgbClr val="0000FF"/>
                </a:solidFill>
              </a:rPr>
              <a:t> 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9465" name="TextBox 7">
            <a:extLst>
              <a:ext uri="{FF2B5EF4-FFF2-40B4-BE49-F238E27FC236}">
                <a16:creationId xmlns:a16="http://schemas.microsoft.com/office/drawing/2014/main" id="{BE317865-C407-5948-A352-18D87A58A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150" y="1657351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30DAD6-739E-BD44-BBED-BE4DF90D3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4360" y="1813683"/>
            <a:ext cx="1023898" cy="12798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9AD023-A737-0E46-AB31-97EB8E9CC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4224" y="1763419"/>
            <a:ext cx="1161721" cy="1330136"/>
          </a:xfrm>
          <a:prstGeom prst="rect">
            <a:avLst/>
          </a:prstGeom>
        </p:spPr>
      </p:pic>
      <p:pic>
        <p:nvPicPr>
          <p:cNvPr id="20" name="Picture 19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336FD00-8FCD-1C44-B276-DE10218A5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047" y="802973"/>
            <a:ext cx="1084566" cy="1084566"/>
          </a:xfrm>
          <a:prstGeom prst="rect">
            <a:avLst/>
          </a:prstGeom>
        </p:spPr>
      </p:pic>
      <p:pic>
        <p:nvPicPr>
          <p:cNvPr id="26" name="Picture 25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47BE06AF-8880-F445-B4AD-0C47069BA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3188" y="1813683"/>
            <a:ext cx="1226171" cy="1279872"/>
          </a:xfrm>
          <a:prstGeom prst="rect">
            <a:avLst/>
          </a:prstGeom>
        </p:spPr>
      </p:pic>
      <p:pic>
        <p:nvPicPr>
          <p:cNvPr id="14" name="Picture 1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9C0C7FA-32A9-F311-0219-9DCB476E98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7748" y="2740370"/>
            <a:ext cx="1179551" cy="1219200"/>
          </a:xfrm>
          <a:prstGeom prst="rect">
            <a:avLst/>
          </a:prstGeom>
        </p:spPr>
      </p:pic>
      <p:pic>
        <p:nvPicPr>
          <p:cNvPr id="16" name="Picture 1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69E276FC-67B7-57F5-CC68-4A1845696A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4635" y="3435657"/>
            <a:ext cx="1161721" cy="1023008"/>
          </a:xfrm>
          <a:prstGeom prst="rect">
            <a:avLst/>
          </a:prstGeom>
        </p:spPr>
      </p:pic>
      <p:pic>
        <p:nvPicPr>
          <p:cNvPr id="23" name="Picture 2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378F02A1-8B27-103C-661A-1656E925D7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7988" y="4021894"/>
            <a:ext cx="1039311" cy="1225456"/>
          </a:xfrm>
          <a:prstGeom prst="rect">
            <a:avLst/>
          </a:prstGeom>
        </p:spPr>
      </p:pic>
      <p:pic>
        <p:nvPicPr>
          <p:cNvPr id="25" name="Picture 2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89012497-32A3-79C2-E8CE-E3B3677F37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7748" y="5363839"/>
            <a:ext cx="1169236" cy="120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56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1" name="Rectangle 2">
            <a:extLst>
              <a:ext uri="{FF2B5EF4-FFF2-40B4-BE49-F238E27FC236}">
                <a16:creationId xmlns:a16="http://schemas.microsoft.com/office/drawing/2014/main" id="{4BB24D5B-9237-D34D-B090-D3C1F973E9D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78138"/>
            <a:ext cx="3244543" cy="250197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alt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CASP15 CONFERENCE COMPONENTS</a:t>
            </a:r>
          </a:p>
        </p:txBody>
      </p:sp>
      <p:graphicFrame>
        <p:nvGraphicFramePr>
          <p:cNvPr id="51204" name="Text Box 4">
            <a:extLst>
              <a:ext uri="{FF2B5EF4-FFF2-40B4-BE49-F238E27FC236}">
                <a16:creationId xmlns:a16="http://schemas.microsoft.com/office/drawing/2014/main" id="{65E0F315-7056-4CAB-A501-CA81E314B0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634693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1558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559062" y="1958523"/>
            <a:ext cx="3111690" cy="3556097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en-US" sz="4000" b="1" dirty="0">
                <a:solidFill>
                  <a:srgbClr val="FFFFFF"/>
                </a:solidFill>
                <a:latin typeface="+mn-lt"/>
              </a:rPr>
              <a:t>Advancing solutions to the </a:t>
            </a:r>
            <a:r>
              <a:rPr lang="en-US" sz="4000" b="1" dirty="0" err="1">
                <a:solidFill>
                  <a:srgbClr val="FFFFFF"/>
                </a:solidFill>
                <a:latin typeface="+mn-lt"/>
              </a:rPr>
              <a:t>Potein</a:t>
            </a:r>
            <a:r>
              <a:rPr lang="en-US" sz="4000" b="1" dirty="0">
                <a:solidFill>
                  <a:srgbClr val="FFFFFF"/>
                </a:solidFill>
                <a:latin typeface="+mn-lt"/>
              </a:rPr>
              <a:t> Folding Problem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8007" y="511389"/>
            <a:ext cx="3124284" cy="584846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Rigor</a:t>
            </a:r>
          </a:p>
          <a:p>
            <a:pPr eaLnBrk="1" hangingPunct="1"/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Transparency</a:t>
            </a:r>
          </a:p>
          <a:p>
            <a:r>
              <a:rPr lang="en-US" sz="3200" dirty="0">
                <a:solidFill>
                  <a:srgbClr val="FFC000"/>
                </a:solidFill>
              </a:rPr>
              <a:t>Communication</a:t>
            </a:r>
          </a:p>
          <a:p>
            <a:pPr eaLnBrk="1" hangingPunct="1"/>
            <a:r>
              <a:rPr lang="en-US" sz="3200" dirty="0">
                <a:solidFill>
                  <a:srgbClr val="FF0000"/>
                </a:solidFill>
              </a:rPr>
              <a:t>Collaboration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874E385-4783-2F4A-908E-DF40673A1646}"/>
              </a:ext>
            </a:extLst>
          </p:cNvPr>
          <p:cNvSpPr txBox="1">
            <a:spLocks noChangeArrowheads="1"/>
          </p:cNvSpPr>
          <p:nvPr/>
        </p:nvSpPr>
        <p:spPr>
          <a:xfrm>
            <a:off x="-25" y="2377440"/>
            <a:ext cx="3973509" cy="1722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    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CASP15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Critical Assessment of Structure Prediction  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1A452D7C-C646-7844-B339-7A8E075D14A2}"/>
              </a:ext>
            </a:extLst>
          </p:cNvPr>
          <p:cNvSpPr txBox="1">
            <a:spLocks noChangeArrowheads="1"/>
          </p:cNvSpPr>
          <p:nvPr/>
        </p:nvSpPr>
        <p:spPr>
          <a:xfrm>
            <a:off x="977939" y="159893"/>
            <a:ext cx="11214061" cy="97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Advancing solutions in Computational S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tructural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Biology</a:t>
            </a:r>
          </a:p>
        </p:txBody>
      </p:sp>
      <p:pic>
        <p:nvPicPr>
          <p:cNvPr id="15" name="Picture 14" descr="CASP logo 4.tiff">
            <a:extLst>
              <a:ext uri="{FF2B5EF4-FFF2-40B4-BE49-F238E27FC236}">
                <a16:creationId xmlns:a16="http://schemas.microsoft.com/office/drawing/2014/main" id="{F12330B8-0813-4C46-8984-7EB0AFD93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744" y="975681"/>
            <a:ext cx="3362691" cy="45694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37A982-CAA1-D54D-984C-0A5A427E9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450" y="5986754"/>
            <a:ext cx="3362691" cy="78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87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en-US" sz="4000" dirty="0">
                <a:solidFill>
                  <a:srgbClr val="FFFFFF"/>
                </a:solidFill>
                <a:latin typeface="Calibri"/>
              </a:rPr>
              <a:t>CASP15 SIGs</a:t>
            </a:r>
          </a:p>
        </p:txBody>
      </p:sp>
      <p:graphicFrame>
        <p:nvGraphicFramePr>
          <p:cNvPr id="37892" name="Rectangle 3">
            <a:extLst>
              <a:ext uri="{FF2B5EF4-FFF2-40B4-BE49-F238E27FC236}">
                <a16:creationId xmlns:a16="http://schemas.microsoft.com/office/drawing/2014/main" id="{8947E77B-7EAC-4641-BD80-369B41AE1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541111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3502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1B883B-457A-10FB-6207-25D18EAB7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65" y="-685801"/>
            <a:ext cx="10470247" cy="809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53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1B36F8-CDAB-FE55-9AC9-6D8C8F7D2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58" y="-735107"/>
            <a:ext cx="11072466" cy="855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9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B40EAD-B1F2-7116-0FC1-71732C64E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460" y="244152"/>
            <a:ext cx="9535468" cy="648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6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3" descr="Snapz Pro XScreenSnapz006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486151"/>
            <a:ext cx="533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3" descr="Snapz Pro XScreenSnapz006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4286252"/>
            <a:ext cx="1085850" cy="73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Snapz Pro XScreenSnapz006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36" y="5137550"/>
            <a:ext cx="1085850" cy="73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Snapz Pro XScreenSnapz006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731" y="4290256"/>
            <a:ext cx="533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ED99F6-AF14-A04F-AAFA-0FCF754E58D6}"/>
              </a:ext>
            </a:extLst>
          </p:cNvPr>
          <p:cNvSpPr/>
          <p:nvPr/>
        </p:nvSpPr>
        <p:spPr>
          <a:xfrm>
            <a:off x="3222686" y="5600700"/>
            <a:ext cx="1129668" cy="466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50" dirty="0">
                <a:solidFill>
                  <a:srgbClr val="0000FF"/>
                </a:solidFill>
                <a:latin typeface="+mj-lt"/>
              </a:rPr>
              <a:t>Jan Pedersen </a:t>
            </a:r>
          </a:p>
          <a:p>
            <a:pPr algn="ctr">
              <a:lnSpc>
                <a:spcPct val="90000"/>
              </a:lnSpc>
            </a:pPr>
            <a:endParaRPr lang="en-US" sz="1350" dirty="0">
              <a:solidFill>
                <a:srgbClr val="0000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38497B-2E6E-A742-AF44-2BE8D28BDA75}"/>
              </a:ext>
            </a:extLst>
          </p:cNvPr>
          <p:cNvSpPr/>
          <p:nvPr/>
        </p:nvSpPr>
        <p:spPr>
          <a:xfrm>
            <a:off x="4979544" y="5600699"/>
            <a:ext cx="1124667" cy="466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50" dirty="0">
                <a:solidFill>
                  <a:srgbClr val="0000FF"/>
                </a:solidFill>
                <a:latin typeface="+mj-lt"/>
              </a:rPr>
              <a:t>Tim Hubbard </a:t>
            </a:r>
          </a:p>
          <a:p>
            <a:pPr algn="ctr">
              <a:lnSpc>
                <a:spcPct val="90000"/>
              </a:lnSpc>
            </a:pPr>
            <a:endParaRPr lang="en-US" sz="1350" dirty="0">
              <a:solidFill>
                <a:srgbClr val="0000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F85C05-0A4B-5B41-9529-4DF396FD2F5C}"/>
              </a:ext>
            </a:extLst>
          </p:cNvPr>
          <p:cNvSpPr/>
          <p:nvPr/>
        </p:nvSpPr>
        <p:spPr>
          <a:xfrm>
            <a:off x="6628499" y="5600699"/>
            <a:ext cx="162643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00FF"/>
                </a:solidFill>
                <a:latin typeface="+mj-lt"/>
              </a:rPr>
              <a:t>Steve Bryant</a:t>
            </a:r>
          </a:p>
          <a:p>
            <a:r>
              <a:rPr lang="en-US" sz="1350" dirty="0">
                <a:solidFill>
                  <a:srgbClr val="0000FF"/>
                </a:solidFill>
              </a:rPr>
              <a:t>            </a:t>
            </a:r>
            <a:endParaRPr lang="en-US" sz="135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2F43BF-5FC6-3946-919C-01C9984A2A7D}"/>
              </a:ext>
            </a:extLst>
          </p:cNvPr>
          <p:cNvSpPr/>
          <p:nvPr/>
        </p:nvSpPr>
        <p:spPr>
          <a:xfrm>
            <a:off x="7747651" y="5631455"/>
            <a:ext cx="1509734" cy="279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50" dirty="0">
                <a:solidFill>
                  <a:srgbClr val="0000FF"/>
                </a:solidFill>
                <a:latin typeface="+mj-lt"/>
              </a:rPr>
              <a:t>Burkhard </a:t>
            </a:r>
            <a:r>
              <a:rPr lang="en-US" sz="1350" dirty="0" err="1">
                <a:solidFill>
                  <a:srgbClr val="0000FF"/>
                </a:solidFill>
                <a:latin typeface="+mj-lt"/>
              </a:rPr>
              <a:t>Rost</a:t>
            </a:r>
            <a:endParaRPr lang="en-US" sz="135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0D8DA7-7405-2D43-B643-CDB033AC4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787" y="4312872"/>
            <a:ext cx="1283083" cy="1250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82A1E8-7A27-1D43-975C-E6E7F5270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259" y="4279699"/>
            <a:ext cx="1055693" cy="12837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B9C6EC-095D-E248-8C82-CA28E50C52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172" y="4279697"/>
            <a:ext cx="1138232" cy="1250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EC874C-7E27-0243-9A3F-AEA39FEEE3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2599" y="4312869"/>
            <a:ext cx="1105551" cy="1182747"/>
          </a:xfrm>
          <a:prstGeom prst="rect">
            <a:avLst/>
          </a:prstGeo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CF9F04E7-F964-1A42-B550-402A01FF1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931" y="16550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        Founders and Organizers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E2A2231-8074-C24B-A1A3-6821AD495A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8401" y="1265791"/>
            <a:ext cx="1137749" cy="11377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23DF30E-B46B-C245-8087-D21D257DF1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2686" y="2442340"/>
            <a:ext cx="1335626" cy="113162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37A459-2AB0-4448-9DB7-5F76891033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4335" y="2458100"/>
            <a:ext cx="995149" cy="114923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0D71C74-E354-7F4F-99A7-4EAA985B14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1987" y="2514246"/>
            <a:ext cx="1119932" cy="111993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522C8B1-65DF-3543-80D2-29643100AAE1}"/>
              </a:ext>
            </a:extLst>
          </p:cNvPr>
          <p:cNvSpPr txBox="1"/>
          <p:nvPr/>
        </p:nvSpPr>
        <p:spPr>
          <a:xfrm>
            <a:off x="8074459" y="3691056"/>
            <a:ext cx="9003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000FF"/>
                </a:solidFill>
                <a:latin typeface="+mj-lt"/>
              </a:rPr>
              <a:t>Maya </a:t>
            </a:r>
            <a:r>
              <a:rPr lang="en-US" sz="1350" dirty="0" err="1">
                <a:solidFill>
                  <a:srgbClr val="0000FF"/>
                </a:solidFill>
                <a:latin typeface="+mj-lt"/>
              </a:rPr>
              <a:t>Topf</a:t>
            </a:r>
            <a:endParaRPr lang="en-US" sz="1350" dirty="0"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F3A211-EF75-E145-B08A-CF3CC282EA1C}"/>
              </a:ext>
            </a:extLst>
          </p:cNvPr>
          <p:cNvSpPr/>
          <p:nvPr/>
        </p:nvSpPr>
        <p:spPr>
          <a:xfrm>
            <a:off x="3244426" y="3667510"/>
            <a:ext cx="131388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000FF"/>
                </a:solidFill>
                <a:latin typeface="+mj-lt"/>
              </a:rPr>
              <a:t>Krzysztof Fidelis</a:t>
            </a:r>
            <a:r>
              <a:rPr lang="en-US" sz="1350" dirty="0">
                <a:latin typeface="+mj-lt"/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405973-52A9-6844-846F-7CF6DAE7C416}"/>
              </a:ext>
            </a:extLst>
          </p:cNvPr>
          <p:cNvSpPr/>
          <p:nvPr/>
        </p:nvSpPr>
        <p:spPr>
          <a:xfrm>
            <a:off x="4645517" y="3658501"/>
            <a:ext cx="169272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00FF"/>
                </a:solidFill>
                <a:latin typeface="+mj-lt"/>
              </a:rPr>
              <a:t>Andriy </a:t>
            </a:r>
            <a:r>
              <a:rPr lang="en-US" sz="1350" dirty="0" err="1">
                <a:solidFill>
                  <a:srgbClr val="0000FF"/>
                </a:solidFill>
                <a:latin typeface="+mj-lt"/>
              </a:rPr>
              <a:t>Kryshtafovych</a:t>
            </a:r>
            <a:endParaRPr lang="en-US" sz="135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4152D3-9975-5343-B739-19216BDCCED9}"/>
              </a:ext>
            </a:extLst>
          </p:cNvPr>
          <p:cNvSpPr txBox="1"/>
          <p:nvPr/>
        </p:nvSpPr>
        <p:spPr>
          <a:xfrm>
            <a:off x="6397281" y="3672472"/>
            <a:ext cx="13503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>
                <a:solidFill>
                  <a:srgbClr val="0000FF"/>
                </a:solidFill>
                <a:latin typeface="+mj-lt"/>
              </a:rPr>
              <a:t>Torsten</a:t>
            </a:r>
            <a:r>
              <a:rPr lang="en-US" sz="135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1350" dirty="0" err="1">
                <a:solidFill>
                  <a:srgbClr val="0000FF"/>
                </a:solidFill>
                <a:latin typeface="+mj-lt"/>
              </a:rPr>
              <a:t>Schwede</a:t>
            </a:r>
            <a:endParaRPr lang="en-US" sz="135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B39BC5-73E1-E441-AA79-806208FD6F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8936" y="2481510"/>
            <a:ext cx="1052157" cy="116906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6E7FEE2-9E6F-E64E-8059-91DA9E36D6E1}"/>
              </a:ext>
            </a:extLst>
          </p:cNvPr>
          <p:cNvSpPr txBox="1"/>
          <p:nvPr/>
        </p:nvSpPr>
        <p:spPr>
          <a:xfrm>
            <a:off x="7071289" y="1561378"/>
            <a:ext cx="14203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000FF"/>
                </a:solidFill>
                <a:latin typeface="+mj-lt"/>
              </a:rPr>
              <a:t>Anna </a:t>
            </a:r>
            <a:r>
              <a:rPr lang="en-US" sz="1350" dirty="0" err="1">
                <a:solidFill>
                  <a:srgbClr val="0000FF"/>
                </a:solidFill>
                <a:latin typeface="+mj-lt"/>
              </a:rPr>
              <a:t>Tramontano</a:t>
            </a:r>
            <a:endParaRPr lang="en-US" sz="13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27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en-US" sz="4000" dirty="0">
                <a:solidFill>
                  <a:srgbClr val="FFFFFF"/>
                </a:solidFill>
              </a:rPr>
              <a:t>PAST CASP ASSESSORS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367695" y="228600"/>
            <a:ext cx="7712936" cy="6180992"/>
          </a:xfrm>
        </p:spPr>
        <p:txBody>
          <a:bodyPr anchor="ctr">
            <a:normAutofit/>
          </a:bodyPr>
          <a:lstStyle/>
          <a:p>
            <a:pPr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Mike James, Shoshana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Wodak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Fred Cohen, Janet Thornton, Michael Levitt, Alwyn Jones, Alexey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Murzin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Christine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Orengo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Arthur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Lesk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Anna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Tramontano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Manfred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Sippl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,, Nick Grishin, Rob Russell, Alfonso Valencia, Roland Dunbrack, BK Lee, Neil Clark,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Torsten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Schwede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Randy Read, Mike Tress, Jane Richardson, Joel Sussman, Ken Dill, Justin MacCallum, Guy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Montellone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David Jones, Alexandre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Bonvin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Matteo Dal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Peraro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Francesco Gervasio,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Aleix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Lafita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Russ Altman, Jose Duarte, Andras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Fiser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Susan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Tsutakawa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Chaok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Seok,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Ezgi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Karaca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Andrei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Lupas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Daniel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Rigden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Sandor Vajda.</a:t>
            </a:r>
          </a:p>
          <a:p>
            <a:pPr indent="0">
              <a:buNone/>
            </a:pPr>
            <a:endParaRPr lang="en-US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3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en-US" sz="4000" dirty="0">
                <a:solidFill>
                  <a:srgbClr val="FFFFFF"/>
                </a:solidFill>
                <a:latin typeface="Calibri"/>
              </a:rPr>
              <a:t>CASP14 categories</a:t>
            </a:r>
          </a:p>
        </p:txBody>
      </p:sp>
      <p:graphicFrame>
        <p:nvGraphicFramePr>
          <p:cNvPr id="37892" name="Rectangle 3">
            <a:extLst>
              <a:ext uri="{FF2B5EF4-FFF2-40B4-BE49-F238E27FC236}">
                <a16:creationId xmlns:a16="http://schemas.microsoft.com/office/drawing/2014/main" id="{8947E77B-7EAC-4641-BD80-369B41AE1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931949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4227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B73BE222-C0D4-964B-8CB9-2929C5C72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215" y="0"/>
            <a:ext cx="9555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3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A166FEA2-344F-484F-99A1-24E72FB80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733" y="0"/>
            <a:ext cx="7704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77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11B1836F-CCC3-BF5E-57AB-B10E215EB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027" y="96284"/>
            <a:ext cx="5832861" cy="51928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BDE040-8605-F155-8623-3EC842DB1828}"/>
              </a:ext>
            </a:extLst>
          </p:cNvPr>
          <p:cNvSpPr txBox="1"/>
          <p:nvPr/>
        </p:nvSpPr>
        <p:spPr>
          <a:xfrm>
            <a:off x="1757082" y="5561387"/>
            <a:ext cx="10040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Times" pitchFamily="2" charset="0"/>
              </a:rPr>
              <a:t>AlphaFold predictions: great hypotheses but no match for experiment </a:t>
            </a:r>
            <a:r>
              <a:rPr lang="en-US" sz="3600" dirty="0"/>
              <a:t>Terwilliger et al</a:t>
            </a:r>
          </a:p>
        </p:txBody>
      </p:sp>
    </p:spTree>
    <p:extLst>
      <p:ext uri="{BB962C8B-B14F-4D97-AF65-F5344CB8AC3E}">
        <p14:creationId xmlns:p14="http://schemas.microsoft.com/office/powerpoint/2010/main" val="4078325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en-US" sz="4000" dirty="0">
                <a:solidFill>
                  <a:srgbClr val="FFFFFF"/>
                </a:solidFill>
                <a:latin typeface="Calibri"/>
              </a:rPr>
              <a:t>CASP14 categories</a:t>
            </a:r>
          </a:p>
        </p:txBody>
      </p:sp>
      <p:graphicFrame>
        <p:nvGraphicFramePr>
          <p:cNvPr id="37892" name="Rectangle 3">
            <a:extLst>
              <a:ext uri="{FF2B5EF4-FFF2-40B4-BE49-F238E27FC236}">
                <a16:creationId xmlns:a16="http://schemas.microsoft.com/office/drawing/2014/main" id="{8947E77B-7EAC-4641-BD80-369B41AE1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40323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636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en-US" sz="4000" dirty="0">
                <a:solidFill>
                  <a:srgbClr val="FFFFFF"/>
                </a:solidFill>
                <a:latin typeface="Calibri"/>
              </a:rPr>
              <a:t>CASP15 categories</a:t>
            </a:r>
          </a:p>
        </p:txBody>
      </p:sp>
      <p:graphicFrame>
        <p:nvGraphicFramePr>
          <p:cNvPr id="37892" name="Rectangle 3">
            <a:extLst>
              <a:ext uri="{FF2B5EF4-FFF2-40B4-BE49-F238E27FC236}">
                <a16:creationId xmlns:a16="http://schemas.microsoft.com/office/drawing/2014/main" id="{8947E77B-7EAC-4641-BD80-369B41AE1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678033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213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14876</TotalTime>
  <Words>455</Words>
  <Application>Microsoft Macintosh PowerPoint</Application>
  <PresentationFormat>Widescreen</PresentationFormat>
  <Paragraphs>115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</vt:lpstr>
      <vt:lpstr>Office Theme</vt:lpstr>
      <vt:lpstr>Advancing solutions to the Potein Folding Problem</vt:lpstr>
      <vt:lpstr>         Founders and Organizers</vt:lpstr>
      <vt:lpstr>PAST CASP ASSESSORS</vt:lpstr>
      <vt:lpstr>CASP14 categories</vt:lpstr>
      <vt:lpstr>PowerPoint Presentation</vt:lpstr>
      <vt:lpstr>PowerPoint Presentation</vt:lpstr>
      <vt:lpstr>PowerPoint Presentation</vt:lpstr>
      <vt:lpstr>CASP14 categories</vt:lpstr>
      <vt:lpstr>CASP15 categories</vt:lpstr>
      <vt:lpstr>Advancing solutions to the Potein Folding Problem</vt:lpstr>
      <vt:lpstr>CASP15 ASSESSORS</vt:lpstr>
      <vt:lpstr>CASP15 CONFERENCE COMPONENTS</vt:lpstr>
      <vt:lpstr>Advancing solutions to the Potein Folding Problem</vt:lpstr>
      <vt:lpstr>CASP15 SIGs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Moult</dc:creator>
  <cp:lastModifiedBy>John Moult</cp:lastModifiedBy>
  <cp:revision>87</cp:revision>
  <dcterms:created xsi:type="dcterms:W3CDTF">2020-11-25T21:31:17Z</dcterms:created>
  <dcterms:modified xsi:type="dcterms:W3CDTF">2022-12-10T13:17:46Z</dcterms:modified>
</cp:coreProperties>
</file>