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7" r:id="rId1"/>
  </p:sldMasterIdLst>
  <p:notesMasterIdLst>
    <p:notesMasterId r:id="rId4"/>
  </p:notesMasterIdLst>
  <p:sldIdLst>
    <p:sldId id="440" r:id="rId2"/>
    <p:sldId id="441" r:id="rId3"/>
  </p:sldIdLst>
  <p:sldSz cx="9144000" cy="6858000" type="screen4x3"/>
  <p:notesSz cx="6858000" cy="9144000"/>
  <p:defaultTextStyle>
    <a:defPPr>
      <a:defRPr lang="en-US"/>
    </a:defPPr>
    <a:lvl1pPr algn="l" rtl="0" fontAlgn="base">
      <a:lnSpc>
        <a:spcPct val="80000"/>
      </a:lnSpc>
      <a:spcBef>
        <a:spcPct val="20000"/>
      </a:spcBef>
      <a:spcAft>
        <a:spcPct val="0"/>
      </a:spcAft>
      <a:buChar char="•"/>
      <a:defRPr sz="23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lnSpc>
        <a:spcPct val="80000"/>
      </a:lnSpc>
      <a:spcBef>
        <a:spcPct val="20000"/>
      </a:spcBef>
      <a:spcAft>
        <a:spcPct val="0"/>
      </a:spcAft>
      <a:buChar char="•"/>
      <a:defRPr sz="23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lnSpc>
        <a:spcPct val="80000"/>
      </a:lnSpc>
      <a:spcBef>
        <a:spcPct val="20000"/>
      </a:spcBef>
      <a:spcAft>
        <a:spcPct val="0"/>
      </a:spcAft>
      <a:buChar char="•"/>
      <a:defRPr sz="23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lnSpc>
        <a:spcPct val="80000"/>
      </a:lnSpc>
      <a:spcBef>
        <a:spcPct val="20000"/>
      </a:spcBef>
      <a:spcAft>
        <a:spcPct val="0"/>
      </a:spcAft>
      <a:buChar char="•"/>
      <a:defRPr sz="23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lnSpc>
        <a:spcPct val="80000"/>
      </a:lnSpc>
      <a:spcBef>
        <a:spcPct val="20000"/>
      </a:spcBef>
      <a:spcAft>
        <a:spcPct val="0"/>
      </a:spcAft>
      <a:buChar char="•"/>
      <a:defRPr sz="23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3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3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3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3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driy Kryshtafovych" initials="AK" lastIdx="1" clrIdx="0">
    <p:extLst>
      <p:ext uri="{19B8F6BF-5375-455C-9EA6-DF929625EA0E}">
        <p15:presenceInfo xmlns:p15="http://schemas.microsoft.com/office/powerpoint/2012/main" userId="Andriy Kryshtafovych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99FF"/>
    <a:srgbClr val="FFFF99"/>
    <a:srgbClr val="FFFFFF"/>
    <a:srgbClr val="99FF99"/>
    <a:srgbClr val="FF6600"/>
    <a:srgbClr val="CCECFF"/>
    <a:srgbClr val="FF0066"/>
    <a:srgbClr val="FF33CC"/>
    <a:srgbClr val="CC0000"/>
    <a:srgbClr val="FF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3355" autoAdjust="0"/>
    <p:restoredTop sz="96794" autoAdjust="0"/>
  </p:normalViewPr>
  <p:slideViewPr>
    <p:cSldViewPr>
      <p:cViewPr varScale="1">
        <p:scale>
          <a:sx n="58" d="100"/>
          <a:sy n="58" d="100"/>
        </p:scale>
        <p:origin x="880" y="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98" d="100"/>
          <a:sy n="98" d="100"/>
        </p:scale>
        <p:origin x="4272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B74332-577C-4965-BBCD-32FA930A63AD}" type="datetimeFigureOut">
              <a:rPr lang="en-US" smtClean="0"/>
              <a:t>12/13/2022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8F5FCA-3144-4195-941D-E31C83F6DD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56587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8F5FCA-3144-4195-941D-E31C83F6DD7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19859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A8592D-50E6-46EC-B313-335DC843954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08913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D80F4-CC99-4B5D-8E81-AE8CAC098EB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20837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1E6F32-62FA-4DFE-B6AD-6B671CE2F16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06179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Shape 56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Shape 57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hape 58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266217183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B3A3A-F421-45B0-870E-B7ACC2EE60F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53323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A161D8-31A9-4EA1-8F7C-618B42967B0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61591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C39952-7F04-40BA-AE77-CD9A414EA86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89050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C6CE0-3864-4FD6-9BD0-8EABEFE5F9B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5655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EB138-EEE1-4C7D-BFE8-ADD78B7F3C8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52592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98F78E-0075-450A-BBB5-CCC678CB6FF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6580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92EFFC-32D7-49A8-8023-98DCFD8C581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87854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B712A-9310-48CD-9CF4-5BA817FA08B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08628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7F43B9-0642-487D-9673-2D8F2BE5191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12309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709" r:id="rId2"/>
    <p:sldLayoutId id="2147483710" r:id="rId3"/>
    <p:sldLayoutId id="2147483711" r:id="rId4"/>
    <p:sldLayoutId id="2147483712" r:id="rId5"/>
    <p:sldLayoutId id="2147483713" r:id="rId6"/>
    <p:sldLayoutId id="2147483714" r:id="rId7"/>
    <p:sldLayoutId id="2147483715" r:id="rId8"/>
    <p:sldLayoutId id="2147483716" r:id="rId9"/>
    <p:sldLayoutId id="2147483717" r:id="rId10"/>
    <p:sldLayoutId id="2147483718" r:id="rId11"/>
    <p:sldLayoutId id="214748371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901B053A-8A86-488C-AEDB-7DB68545C809}"/>
              </a:ext>
            </a:extLst>
          </p:cNvPr>
          <p:cNvGrpSpPr/>
          <p:nvPr/>
        </p:nvGrpSpPr>
        <p:grpSpPr>
          <a:xfrm>
            <a:off x="3477127" y="1828800"/>
            <a:ext cx="2189745" cy="2115587"/>
            <a:chOff x="6486382" y="796243"/>
            <a:chExt cx="2189745" cy="2115587"/>
          </a:xfrm>
        </p:grpSpPr>
        <p:pic>
          <p:nvPicPr>
            <p:cNvPr id="2" name="Picture 1">
              <a:extLst>
                <a:ext uri="{FF2B5EF4-FFF2-40B4-BE49-F238E27FC236}">
                  <a16:creationId xmlns:a16="http://schemas.microsoft.com/office/drawing/2014/main" id="{D3CD9953-CE8E-4BA9-A5E5-E2D251B45B8A}"/>
                </a:ext>
              </a:extLst>
            </p:cNvPr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486382" y="796243"/>
              <a:ext cx="2189745" cy="2115587"/>
            </a:xfrm>
            <a:prstGeom prst="rect">
              <a:avLst/>
            </a:prstGeom>
          </p:spPr>
        </p:pic>
        <p:sp>
          <p:nvSpPr>
            <p:cNvPr id="3" name="TextBox 2">
              <a:extLst>
                <a:ext uri="{FF2B5EF4-FFF2-40B4-BE49-F238E27FC236}">
                  <a16:creationId xmlns:a16="http://schemas.microsoft.com/office/drawing/2014/main" id="{11891D16-A2FE-43DA-BF6E-DF0D5BD3BD02}"/>
                </a:ext>
              </a:extLst>
            </p:cNvPr>
            <p:cNvSpPr txBox="1"/>
            <p:nvPr/>
          </p:nvSpPr>
          <p:spPr>
            <a:xfrm>
              <a:off x="6598488" y="2372886"/>
              <a:ext cx="562193" cy="363176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>
                <a:buNone/>
              </a:pPr>
              <a:r>
                <a:rPr lang="en-US" sz="2200" b="1" dirty="0"/>
                <a:t>15</a:t>
              </a:r>
            </a:p>
          </p:txBody>
        </p:sp>
      </p:grpSp>
      <p:sp>
        <p:nvSpPr>
          <p:cNvPr id="4" name="TextBox 3">
            <a:extLst>
              <a:ext uri="{FF2B5EF4-FFF2-40B4-BE49-F238E27FC236}">
                <a16:creationId xmlns:a16="http://schemas.microsoft.com/office/drawing/2014/main" id="{9E2C3CCB-CAC2-4813-9650-D9391BFF8FD6}"/>
              </a:ext>
            </a:extLst>
          </p:cNvPr>
          <p:cNvSpPr txBox="1"/>
          <p:nvPr/>
        </p:nvSpPr>
        <p:spPr>
          <a:xfrm>
            <a:off x="1647824" y="4510683"/>
            <a:ext cx="5848353" cy="4370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None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EMA discussion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773909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DF6E50-C4D4-260A-F056-5957374FBC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609600"/>
            <a:ext cx="8229600" cy="5516563"/>
          </a:xfrm>
        </p:spPr>
        <p:txBody>
          <a:bodyPr>
            <a:normAutofit lnSpcReduction="10000"/>
          </a:bodyPr>
          <a:lstStyle/>
          <a:p>
            <a:r>
              <a:rPr lang="en-US" dirty="0"/>
              <a:t>What we did right and wrong with the EMA category in CASP15?</a:t>
            </a:r>
          </a:p>
          <a:p>
            <a:endParaRPr lang="en-US" dirty="0"/>
          </a:p>
          <a:p>
            <a:r>
              <a:rPr lang="en-US" dirty="0"/>
              <a:t>DL in EMA </a:t>
            </a:r>
          </a:p>
          <a:p>
            <a:endParaRPr lang="en-US" dirty="0"/>
          </a:p>
          <a:p>
            <a:r>
              <a:rPr lang="en-US" dirty="0"/>
              <a:t>Self-assessment: is it all about the AF2 error estimates or other conceptually different methods exist /deliver?</a:t>
            </a:r>
          </a:p>
          <a:p>
            <a:endParaRPr lang="en-US" dirty="0"/>
          </a:p>
          <a:p>
            <a:r>
              <a:rPr lang="en-US" dirty="0"/>
              <a:t>Monomers -&gt; complexes /interfaces -&gt; ? 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6744447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38955</TotalTime>
  <Words>46</Words>
  <Application>Microsoft Office PowerPoint</Application>
  <PresentationFormat>On-screen Show (4:3)</PresentationFormat>
  <Paragraphs>10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Times New Roman</vt:lpstr>
      <vt:lpstr>Office Theme</vt:lpstr>
      <vt:lpstr>PowerPoint Presentation</vt:lpstr>
      <vt:lpstr>PowerPoint Presentation</vt:lpstr>
    </vt:vector>
  </TitlesOfParts>
  <Company>Lawrence Livermore National Laboratory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Andriy Kryshtafovych</dc:creator>
  <cp:lastModifiedBy>Andriy K</cp:lastModifiedBy>
  <cp:revision>583</cp:revision>
  <dcterms:created xsi:type="dcterms:W3CDTF">2004-12-16T23:06:35Z</dcterms:created>
  <dcterms:modified xsi:type="dcterms:W3CDTF">2022-12-13T05:15:20Z</dcterms:modified>
</cp:coreProperties>
</file>