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lay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ghLtw5BKsZczGOL9y7WStThsiy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bac73d261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bac73d261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1bac73d261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bac73d261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bac73d261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1bac73d261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bac73d261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bac73d26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1bac73d261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bac73d261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bac73d261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31bac73d261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bac73d261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1bac73d261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31bac73d261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bac73d26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bac73d26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bac73d261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bac73d261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1bac73d261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GB"/>
              <a:t>Poster Flash Talks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Day 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31bac73d261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11594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31bac73d26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31bac73d261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25" y="123175"/>
            <a:ext cx="11973053" cy="67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1bac73d261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00" y="82075"/>
            <a:ext cx="12046087" cy="67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1bac73d261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11921066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bac73d261_0_43"/>
          <p:cNvSpPr txBox="1"/>
          <p:nvPr/>
        </p:nvSpPr>
        <p:spPr>
          <a:xfrm>
            <a:off x="0" y="0"/>
            <a:ext cx="12105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DeepFold: Protein 3D Structure Prediction in CASP16</a:t>
            </a:r>
            <a:endParaRPr b="1" sz="2700">
              <a:solidFill>
                <a:schemeClr val="dk1"/>
              </a:solidFill>
            </a:endParaRPr>
          </a:p>
        </p:txBody>
      </p:sp>
      <p:pic>
        <p:nvPicPr>
          <p:cNvPr id="125" name="Google Shape;125;g31bac73d261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818800"/>
            <a:ext cx="6474609" cy="58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1bac73d261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8209" y="1545783"/>
            <a:ext cx="5107789" cy="438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31bac73d261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2024-12-02T14:18:40Z</dcterms:created>
  <dc:creator>Fadini, Alisia</dc:creator>
</cp:coreProperties>
</file>