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58" y="2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8464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2063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11988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6032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60946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77023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2241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8442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1570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01920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73090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ECA500-5C09-48A3-BA73-D17491B0607A}" type="datetimeFigureOut">
              <a:rPr lang="en-US" smtClean="0"/>
              <a:t>5/27/2016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A1ED5F-045F-4840-B5FC-DC1105CF74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1443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151842" y="517313"/>
            <a:ext cx="40094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T0866FullPlusHis </a:t>
            </a:r>
            <a:r>
              <a:rPr lang="en-US" dirty="0" smtClean="0"/>
              <a:t>SAXS Results </a:t>
            </a:r>
            <a:r>
              <a:rPr lang="en-US" dirty="0" smtClean="0"/>
              <a:t>June </a:t>
            </a:r>
            <a:r>
              <a:rPr lang="en-US" dirty="0" smtClean="0"/>
              <a:t>2016</a:t>
            </a:r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7167174"/>
              </p:ext>
            </p:extLst>
          </p:nvPr>
        </p:nvGraphicFramePr>
        <p:xfrm>
          <a:off x="2065867" y="1540934"/>
          <a:ext cx="8128000" cy="3708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09333"/>
                <a:gridCol w="1354667"/>
                <a:gridCol w="2032000"/>
                <a:gridCol w="2032000"/>
              </a:tblGrid>
              <a:tr h="370840">
                <a:tc gridSpan="4">
                  <a:txBody>
                    <a:bodyPr/>
                    <a:lstStyle/>
                    <a:p>
                      <a:r>
                        <a:rPr lang="en-US" dirty="0" smtClean="0"/>
                        <a:t>Sample</a:t>
                      </a:r>
                      <a:r>
                        <a:rPr lang="en-US" baseline="0" dirty="0" smtClean="0"/>
                        <a:t>: </a:t>
                      </a:r>
                      <a:r>
                        <a:rPr lang="en-US" baseline="0" dirty="0" smtClean="0"/>
                        <a:t>T0866 – Suspected Mixed </a:t>
                      </a:r>
                      <a:r>
                        <a:rPr lang="en-US" baseline="0" dirty="0" err="1" smtClean="0"/>
                        <a:t>Multimer</a:t>
                      </a:r>
                      <a:r>
                        <a:rPr lang="en-US" baseline="0" dirty="0" smtClean="0"/>
                        <a:t> in Solution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Variable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Value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Error +/-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Units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Rg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Angstroms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Porod</a:t>
                      </a:r>
                      <a:r>
                        <a:rPr lang="en-US" dirty="0" smtClean="0"/>
                        <a:t> Exponent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Scale (2-4)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Mass SAXS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170000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20000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kDa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Mulitmeric</a:t>
                      </a:r>
                      <a:r>
                        <a:rPr lang="en-US" dirty="0" smtClean="0"/>
                        <a:t> State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Monomeric Units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Max</a:t>
                      </a:r>
                      <a:r>
                        <a:rPr lang="en-US" baseline="0" dirty="0" smtClean="0"/>
                        <a:t> Dimension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152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Angstroms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Radius of Cross</a:t>
                      </a:r>
                      <a:r>
                        <a:rPr lang="en-US" baseline="0" dirty="0" smtClean="0"/>
                        <a:t> Section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37.9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Angstroms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Volume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430000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10000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Cubic</a:t>
                      </a:r>
                      <a:r>
                        <a:rPr lang="en-US" baseline="0" dirty="0" smtClean="0"/>
                        <a:t> Angstroms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Real</a:t>
                      </a:r>
                      <a:r>
                        <a:rPr lang="en-US" baseline="0" dirty="0" smtClean="0"/>
                        <a:t> Space </a:t>
                      </a:r>
                      <a:r>
                        <a:rPr lang="en-US" baseline="0" dirty="0" err="1" smtClean="0"/>
                        <a:t>Rg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Angstroms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609600" y="5676900"/>
            <a:ext cx="21031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dirty="0" smtClean="0"/>
              <a:t> </a:t>
            </a:r>
            <a:endParaRPr lang="en-US" sz="900" dirty="0"/>
          </a:p>
        </p:txBody>
      </p:sp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714757" y="5422984"/>
            <a:ext cx="10239375" cy="5078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900" b="0" i="0" u="none" strike="noStrike" cap="none" normalizeH="0" baseline="0" dirty="0" smtClean="0">
                <a:ln>
                  <a:noFill/>
                </a:ln>
                <a:solidFill>
                  <a:srgbClr val="222222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Sequence: MHHHHHHENLYFQTSIRTEPTYTLYATFDNIGGLKARSPVSIGGVVVGRVADITLDPKTYLPRVTLEIEQRYNHIPDTSSLSIRTSGLLGEQYLALNVGFEDPELGTAILKDGDTIQDTKSAMVLEDLIGQFLYGSKGDDNKNSGDAPAAAPGNNETTEPVGTTK</a:t>
            </a:r>
            <a:r>
              <a:rPr kumimoji="0" lang="en-US" altLang="en-US" sz="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 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320768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31800" y="1185332"/>
            <a:ext cx="1720023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Scattering Curve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6" name="Rectangle 5"/>
          <p:cNvSpPr/>
          <p:nvPr/>
        </p:nvSpPr>
        <p:spPr>
          <a:xfrm>
            <a:off x="592741" y="5284423"/>
            <a:ext cx="13981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P(r) Function</a:t>
            </a:r>
          </a:p>
        </p:txBody>
      </p:sp>
      <p:sp>
        <p:nvSpPr>
          <p:cNvPr id="7" name="TextBox 6"/>
          <p:cNvSpPr txBox="1"/>
          <p:nvPr/>
        </p:nvSpPr>
        <p:spPr>
          <a:xfrm rot="16200000">
            <a:off x="3056197" y="1347345"/>
            <a:ext cx="99758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Intensity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5954382" y="2896489"/>
            <a:ext cx="306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q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 rot="16200000">
            <a:off x="3259376" y="4820041"/>
            <a:ext cx="5245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P(r)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5954382" y="5994777"/>
            <a:ext cx="2648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</a:t>
            </a:r>
            <a:endParaRPr lang="en-US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752667" y="42341"/>
            <a:ext cx="4226938" cy="2979340"/>
          </a:xfrm>
          <a:prstGeom prst="rect">
            <a:avLst/>
          </a:prstGeom>
        </p:spPr>
      </p:pic>
      <p:pic>
        <p:nvPicPr>
          <p:cNvPr id="13" name="Picture 1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768707" y="3265821"/>
            <a:ext cx="4229069" cy="285414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181661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269287" y="1781976"/>
            <a:ext cx="627476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T0866 Shapes – Shapes are inconsistent, possibly due to mixed multimeric state in the solution conditions SAXS was measured in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6533173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20594</TotalTime>
  <Words>99</Words>
  <Application>Microsoft Office PowerPoint</Application>
  <PresentationFormat>Widescreen</PresentationFormat>
  <Paragraphs>47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Greg Hura</dc:creator>
  <cp:lastModifiedBy>Greg Hura</cp:lastModifiedBy>
  <cp:revision>29</cp:revision>
  <dcterms:created xsi:type="dcterms:W3CDTF">2016-05-26T18:47:37Z</dcterms:created>
  <dcterms:modified xsi:type="dcterms:W3CDTF">2016-06-10T19:22:03Z</dcterms:modified>
</cp:coreProperties>
</file>

<file path=docProps/thumbnail.jpeg>
</file>