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54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15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0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5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1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1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05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3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4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5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3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D98E7-FBDF-4F6E-8883-51698601E19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4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123595"/>
              </p:ext>
            </p:extLst>
          </p:nvPr>
        </p:nvGraphicFramePr>
        <p:xfrm>
          <a:off x="3935307" y="1171602"/>
          <a:ext cx="81280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1354667"/>
                <a:gridCol w="2032000"/>
                <a:gridCol w="2032000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Sample</a:t>
                      </a:r>
                      <a:r>
                        <a:rPr lang="en-US" baseline="0" dirty="0" smtClean="0"/>
                        <a:t>: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+/-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Porod</a:t>
                      </a:r>
                      <a:r>
                        <a:rPr lang="en-US" dirty="0" smtClean="0"/>
                        <a:t> Exponent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Scale (2-4)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 SAXS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kDa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Dimension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Radius of Cross</a:t>
                      </a:r>
                      <a:r>
                        <a:rPr lang="en-US" baseline="0" dirty="0" smtClean="0"/>
                        <a:t> Section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Cubic</a:t>
                      </a:r>
                      <a:r>
                        <a:rPr lang="en-US" baseline="0" dirty="0" smtClean="0"/>
                        <a:t> 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Real</a:t>
                      </a:r>
                      <a:r>
                        <a:rPr lang="en-US" baseline="0" dirty="0" smtClean="0"/>
                        <a:t> Space </a:t>
                      </a:r>
                      <a:r>
                        <a:rPr lang="en-US" baseline="0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47.6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98112" y="566208"/>
            <a:ext cx="25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T0981– </a:t>
            </a:r>
            <a:r>
              <a:rPr lang="en-US" dirty="0" smtClean="0"/>
              <a:t>Analysis 4/20/18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4901512"/>
            <a:ext cx="12191999" cy="206210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 smtClean="0"/>
              <a:t>MGSSHHHHHHSSGLVPRGSHMASMTGGQQMGRGSMAFNYTPLTETQKLKDMYPKVNDIGNFLKTEVNLSDVKQISQPDFNNILASIPDSGNYYVTNSKGAPSGEATAGFVRLDKRNVNYYKIYYSPYSSNKMYIKTYANGTVYDWISFKLDEGSLYNEGNTLNVKELTESTTQYATLVNPPKENLNTGWVNYKESKNGVSSLVEFNPVNSTSTFKMIRKLPVQEQKPNLLKDSLFVYPETSYSNIKTDNWDTPPFWGYSSNSGRSGVRFRGENTVQIDDGSDTYPSVVSNRFKMGKELSVGDTVTVSVYAKINDPALLKDNLVYFELAGYDTVDDTSKNPYTGGRREITASEITTEWKKYSFTFTIPENTIGASGVKVNYVSLLLRMNCSSSKGNGAVVYYALPKLEKSSKVTPFITHENDVRKYDEIWSNWQEVISKDELKGHSPVDIEYNDYFKYQWWKSEVNEKSLKDLAMTVPQGYHTFYCQGSIAGTPKGRSIRGTIQVDYDKGDPYRANKFVKLLFTDTEGIPYTLYYGGYNQGWKPLKQSETSTLLWKGTLDFGSTEAVNLNDSLDNYDLIEVTYWTRSAGHFSTKRLDIKNTSNLLYIRDFNISNDSTGSSVDFFEGYCTFPTRTSVQPGMVKSITLDGSTNTTKVASWNEKERIKVYNIMGINRG – 76kDa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171602"/>
            <a:ext cx="257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SEC-SAXS or  check on</a:t>
            </a:r>
          </a:p>
          <a:p>
            <a:r>
              <a:rPr lang="en-US" dirty="0" smtClean="0"/>
              <a:t>homogeneity</a:t>
            </a:r>
            <a:endParaRPr lang="en-US" dirty="0"/>
          </a:p>
        </p:txBody>
      </p:sp>
      <p:pic>
        <p:nvPicPr>
          <p:cNvPr id="14" name="Picture 2" descr="Image result for bice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2"/>
          <a:stretch/>
        </p:blipFill>
        <p:spPr bwMode="auto">
          <a:xfrm>
            <a:off x="0" y="1994503"/>
            <a:ext cx="1315349" cy="121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1120" y="3484880"/>
            <a:ext cx="1995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Trimer, </a:t>
            </a:r>
          </a:p>
          <a:p>
            <a:r>
              <a:rPr lang="en-US" dirty="0" smtClean="0"/>
              <a:t>Has some flexibility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78" y="3088"/>
            <a:ext cx="1168174" cy="112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0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4" y="518154"/>
            <a:ext cx="5943612" cy="59436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66" y="518154"/>
            <a:ext cx="5943612" cy="594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2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470" y="4822395"/>
            <a:ext cx="941318" cy="1050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274" y="4911627"/>
            <a:ext cx="1080697" cy="9616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61840"/>
            <a:ext cx="3267522" cy="20094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736" y="4561840"/>
            <a:ext cx="3323114" cy="1836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8754" y="4561840"/>
            <a:ext cx="2081873" cy="17160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4501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7280" y="434848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NSD = 1.824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" y="6398577"/>
            <a:ext cx="2371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Assuming no symmetry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22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480" y="1381760"/>
            <a:ext cx="8856980" cy="4114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8480" y="894080"/>
            <a:ext cx="7187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40 amino acids per monomer predicted to be disordered by DISOPRED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540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1481" y="626076"/>
            <a:ext cx="163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French Sample: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255413"/>
              </p:ext>
            </p:extLst>
          </p:nvPr>
        </p:nvGraphicFramePr>
        <p:xfrm>
          <a:off x="1960880" y="160866"/>
          <a:ext cx="8128000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/>
                <a:gridCol w="196088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Quality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Compliance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Concentrations in 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SEC-SAXS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Rg</a:t>
                      </a:r>
                      <a:r>
                        <a:rPr lang="en-US" dirty="0" smtClean="0"/>
                        <a:t> Real and Reciprocal 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46.6 vs</a:t>
                      </a:r>
                      <a:r>
                        <a:rPr lang="en-US" baseline="0" dirty="0" smtClean="0"/>
                        <a:t> 47.6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Dmax</a:t>
                      </a:r>
                      <a:r>
                        <a:rPr lang="en-US" dirty="0" smtClean="0"/>
                        <a:t> easy to define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176 – 186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Low Flexibility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 multiple of monomer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190kDa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210kDa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Linear </a:t>
                      </a:r>
                      <a:r>
                        <a:rPr lang="en-US" dirty="0" err="1" smtClean="0"/>
                        <a:t>Guinier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77795" y="5619858"/>
            <a:ext cx="10160000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826675"/>
            <a:ext cx="1219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GSSHHHHHHSSGLVPRGSHMASMTGGQQMGRGSMAFNYTPLTETQKLKDMYPKVNDIGNFLKTEVNLSDVKQISQPDFNNILASIPDSGNYYVTNSKGAPSGEATAGFVRLDKRNVNYYKIYYSPYSSNKMYIKTYANGTVYDWISFKLDEGSLYNEGNTLNVKELTESTTQYATLVNPPKENLNTGWVNYKESKNGVSSLVEFNPVNSTSTFKMIRKLPVQEQKPNLLKDSLFVYPETSYSNIKTDNWDTPPFWGYSSNSGRSGVRFRGENTVQIDDGSDTYPSVVSNRFKMGKELSVGDTVTVSVYAKINDPALLKDNLVYFELAGYDTVDDTSKNPYTGGRREITASEITTEWKKYSFTFTIPENTIGASGVKVNYVSLLLRMNCSSSKGNGAVVYYALPKLEKSSKVTPFITHENDVRKYDEIWSNWQEVISKDELKGHSPVDIEYNDYFKYQWWKSEVNEKSLKDLAMTVPQGYHTFYCQGSIAGTPKGRSIRGTIQVDYDKGDPYRANKFVKLLFTDTEGIPYTLYYGGYNQGWKPLKQSETSTLLWKGTLDFGSTEAVNLNDSLDNYDLIEVTYWTRSAGHFSTKRLDIKNTSNLLYIRDFNISNDSTGSSVDFFEGYCTFPTRTSVQPGMVKSITLDGSTNTTKVASWNEKERIKVYNIMGINRG – 76kDa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651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17356</TotalTime>
  <Words>134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Hura</dc:creator>
  <cp:lastModifiedBy>Greg Hura</cp:lastModifiedBy>
  <cp:revision>38</cp:revision>
  <dcterms:created xsi:type="dcterms:W3CDTF">2018-04-25T21:56:53Z</dcterms:created>
  <dcterms:modified xsi:type="dcterms:W3CDTF">2018-06-01T23:40:45Z</dcterms:modified>
</cp:coreProperties>
</file>